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56" r:id="rId5"/>
    <p:sldId id="489" r:id="rId6"/>
    <p:sldId id="493" r:id="rId7"/>
    <p:sldId id="487" r:id="rId8"/>
    <p:sldId id="495" r:id="rId9"/>
    <p:sldId id="488" r:id="rId10"/>
    <p:sldId id="494" r:id="rId11"/>
    <p:sldId id="492" r:id="rId12"/>
    <p:sldId id="466" r:id="rId13"/>
    <p:sldId id="496" r:id="rId14"/>
    <p:sldId id="306" r:id="rId15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7D1"/>
    <a:srgbClr val="CDACE6"/>
    <a:srgbClr val="AADBE2"/>
    <a:srgbClr val="87CBD6"/>
    <a:srgbClr val="A9DAE1"/>
    <a:srgbClr val="7EC8D3"/>
    <a:srgbClr val="6BBECC"/>
    <a:srgbClr val="A1D6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55F6C-5333-410D-A283-C6B310E60528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36891B-F44B-4E56-A013-C931C76C5DD8}">
      <dgm:prSet/>
      <dgm:spPr/>
      <dgm:t>
        <a:bodyPr/>
        <a:lstStyle/>
        <a:p>
          <a:pPr algn="just"/>
          <a:r>
            <a:rPr lang="en-US" dirty="0" smtClean="0"/>
            <a:t>      </a:t>
          </a:r>
          <a:r>
            <a:rPr lang="uz-Cyrl-UZ" dirty="0" smtClean="0"/>
            <a:t>1</a:t>
          </a:r>
          <a:r>
            <a:rPr lang="uz-Cyrl-UZ" dirty="0" smtClean="0"/>
            <a:t>. </a:t>
          </a:r>
          <a:r>
            <a:rPr lang="ru-RU" b="0" i="0" u="none" dirty="0" err="1" smtClean="0"/>
            <a:t>Ўзбекистон</a:t>
          </a:r>
          <a:r>
            <a:rPr lang="ru-RU" b="0" i="0" u="none" dirty="0" smtClean="0"/>
            <a:t> </a:t>
          </a:r>
          <a:r>
            <a:rPr lang="ru-RU" b="0" i="0" u="none" dirty="0" err="1" smtClean="0"/>
            <a:t>Республикаси</a:t>
          </a:r>
          <a:r>
            <a:rPr lang="ru-RU" b="0" i="0" u="none" dirty="0" smtClean="0"/>
            <a:t> </a:t>
          </a:r>
          <a:r>
            <a:rPr lang="ru-RU" b="0" i="0" u="none" dirty="0" err="1" smtClean="0"/>
            <a:t>Президентининг</a:t>
          </a:r>
          <a:r>
            <a:rPr lang="ru-RU" b="0" i="0" u="none" dirty="0" smtClean="0"/>
            <a:t>  2018 </a:t>
          </a:r>
          <a:r>
            <a:rPr lang="ru-RU" b="0" i="0" u="none" dirty="0" err="1" smtClean="0"/>
            <a:t>йил</a:t>
          </a:r>
          <a:r>
            <a:rPr lang="ru-RU" b="0" i="0" u="none" dirty="0" smtClean="0"/>
            <a:t> 24 </a:t>
          </a:r>
          <a:r>
            <a:rPr lang="ru-RU" b="0" i="0" u="none" dirty="0" err="1" smtClean="0"/>
            <a:t>ноябрдаги</a:t>
          </a:r>
          <a:r>
            <a:rPr lang="ru-RU" b="0" i="0" u="none" dirty="0" smtClean="0"/>
            <a:t> ПФ-5582-сон </a:t>
          </a:r>
          <a:r>
            <a:rPr lang="ru-RU" b="0" i="0" u="none" dirty="0" err="1" smtClean="0"/>
            <a:t>Фармони</a:t>
          </a:r>
          <a:r>
            <a:rPr lang="ru-RU" b="0" i="0" u="none" dirty="0" smtClean="0"/>
            <a:t> </a:t>
          </a:r>
          <a:r>
            <a:rPr lang="ru-RU" b="1" i="0" u="none" dirty="0" smtClean="0"/>
            <a:t>«</a:t>
          </a:r>
          <a:r>
            <a:rPr lang="ru-RU" b="1" i="0" u="none" dirty="0" err="1" smtClean="0"/>
            <a:t>Божхона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маъмуриятчилигини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такомиллаштириш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ва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Ўзбекистон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Республикаси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Давлат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божхона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хизмати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органлари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фаолияти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самарадорлигини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ошириш</a:t>
          </a:r>
          <a:r>
            <a:rPr lang="ru-RU" b="1" i="0" u="none" dirty="0" smtClean="0"/>
            <a:t> </a:t>
          </a:r>
          <a:r>
            <a:rPr lang="ru-RU" b="1" i="0" u="none" dirty="0" err="1" smtClean="0"/>
            <a:t>бўйича</a:t>
          </a:r>
          <a:r>
            <a:rPr lang="ru-RU" b="1" i="0" u="none" dirty="0" smtClean="0"/>
            <a:t> </a:t>
          </a:r>
          <a:r>
            <a:rPr lang="ru-RU" b="1" i="0" u="none" dirty="0" err="1" smtClean="0"/>
            <a:t>қўшимча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чора-тадбирлар</a:t>
          </a:r>
          <a:r>
            <a:rPr lang="ru-RU" b="1" i="0" u="none" dirty="0" smtClean="0"/>
            <a:t> </a:t>
          </a:r>
          <a:r>
            <a:rPr lang="ru-RU" b="1" i="0" u="none" dirty="0" err="1" smtClean="0"/>
            <a:t>тўғрисида</a:t>
          </a:r>
          <a:r>
            <a:rPr lang="ru-RU" b="1" i="0" u="none" dirty="0" smtClean="0"/>
            <a:t>».</a:t>
          </a:r>
          <a:endParaRPr lang="ru-RU" dirty="0"/>
        </a:p>
      </dgm:t>
    </dgm:pt>
    <dgm:pt modelId="{0B9FBC53-9B84-4255-8ADB-59C20C5AA83B}" type="parTrans" cxnId="{62726E3C-4677-4884-8370-A0B6FC09DD38}">
      <dgm:prSet/>
      <dgm:spPr/>
      <dgm:t>
        <a:bodyPr/>
        <a:lstStyle/>
        <a:p>
          <a:endParaRPr lang="ru-RU"/>
        </a:p>
      </dgm:t>
    </dgm:pt>
    <dgm:pt modelId="{F93FC383-FAA8-403B-8FD7-4BCD004AE38B}" type="sibTrans" cxnId="{62726E3C-4677-4884-8370-A0B6FC09DD38}">
      <dgm:prSet/>
      <dgm:spPr/>
      <dgm:t>
        <a:bodyPr/>
        <a:lstStyle/>
        <a:p>
          <a:endParaRPr lang="ru-RU"/>
        </a:p>
      </dgm:t>
    </dgm:pt>
    <dgm:pt modelId="{B48D5030-1EB7-4259-A958-85B3DAFF3A19}">
      <dgm:prSet custT="1"/>
      <dgm:spPr/>
      <dgm:t>
        <a:bodyPr/>
        <a:lstStyle/>
        <a:p>
          <a:pPr algn="just"/>
          <a:r>
            <a:rPr lang="en-US" sz="2800" dirty="0" smtClean="0"/>
            <a:t>      </a:t>
          </a:r>
          <a:r>
            <a:rPr lang="uz-Cyrl-UZ" sz="2800" dirty="0" smtClean="0"/>
            <a:t>2</a:t>
          </a:r>
          <a:r>
            <a:rPr lang="uz-Cyrl-UZ" sz="2800" dirty="0" smtClean="0"/>
            <a:t>. </a:t>
          </a:r>
          <a:r>
            <a:rPr lang="ru-RU" sz="2800" b="0" i="0" u="none" dirty="0" err="1" smtClean="0"/>
            <a:t>Ўзбекистон</a:t>
          </a:r>
          <a:r>
            <a:rPr lang="ru-RU" sz="2800" b="0" i="0" u="none" dirty="0" smtClean="0"/>
            <a:t> </a:t>
          </a:r>
          <a:r>
            <a:rPr lang="ru-RU" sz="2800" b="0" i="0" u="none" dirty="0" err="1" smtClean="0"/>
            <a:t>Республикаси</a:t>
          </a:r>
          <a:r>
            <a:rPr lang="ru-RU" sz="2800" b="0" i="0" u="none" dirty="0" smtClean="0"/>
            <a:t> </a:t>
          </a:r>
          <a:r>
            <a:rPr lang="ru-RU" sz="2800" b="0" i="0" u="none" dirty="0" err="1" smtClean="0"/>
            <a:t>Вазирлар</a:t>
          </a:r>
          <a:r>
            <a:rPr lang="ru-RU" sz="2800" b="0" i="0" u="none" dirty="0" smtClean="0"/>
            <a:t> </a:t>
          </a:r>
          <a:r>
            <a:rPr lang="ru-RU" sz="2800" b="0" i="0" u="none" dirty="0" err="1" smtClean="0"/>
            <a:t>Маҳкамасининг</a:t>
          </a:r>
          <a:r>
            <a:rPr lang="ru-RU" sz="2800" b="0" i="0" u="none" dirty="0" smtClean="0"/>
            <a:t> </a:t>
          </a:r>
          <a:r>
            <a:rPr lang="en-US" sz="2800" b="0" i="0" u="none" dirty="0" smtClean="0"/>
            <a:t>               </a:t>
          </a:r>
          <a:r>
            <a:rPr lang="ru-RU" sz="2800" b="0" i="0" u="none" dirty="0" smtClean="0"/>
            <a:t>2019 </a:t>
          </a:r>
          <a:r>
            <a:rPr lang="ru-RU" sz="2800" b="0" i="0" u="none" dirty="0" err="1" smtClean="0"/>
            <a:t>йил</a:t>
          </a:r>
          <a:r>
            <a:rPr lang="ru-RU" sz="2800" b="0" i="0" u="none" dirty="0" smtClean="0"/>
            <a:t> 29 </a:t>
          </a:r>
          <a:r>
            <a:rPr lang="ru-RU" sz="2800" b="0" i="0" u="none" dirty="0" err="1" smtClean="0"/>
            <a:t>апрелдаги</a:t>
          </a:r>
          <a:r>
            <a:rPr lang="ru-RU" sz="2800" b="0" i="0" u="none" dirty="0" smtClean="0"/>
            <a:t> </a:t>
          </a:r>
          <a:r>
            <a:rPr lang="ru-RU" sz="2800" b="1" i="0" u="none" dirty="0" smtClean="0"/>
            <a:t>«</a:t>
          </a:r>
          <a:r>
            <a:rPr lang="ru-RU" sz="2800" b="1" i="0" u="none" dirty="0" err="1" smtClean="0"/>
            <a:t>Ваколатли</a:t>
          </a:r>
          <a:r>
            <a:rPr lang="ru-RU" sz="2800" b="1" i="0" u="none" dirty="0" smtClean="0"/>
            <a:t> </a:t>
          </a:r>
          <a:r>
            <a:rPr lang="ru-RU" sz="2800" b="1" i="0" u="none" dirty="0" err="1" smtClean="0"/>
            <a:t>иқтисодий</a:t>
          </a:r>
          <a:r>
            <a:rPr lang="ru-RU" sz="2800" b="1" i="0" u="none" dirty="0" smtClean="0"/>
            <a:t> оператор </a:t>
          </a:r>
          <a:r>
            <a:rPr lang="ru-RU" sz="2800" b="1" i="0" u="none" dirty="0" err="1" smtClean="0"/>
            <a:t>институтини</a:t>
          </a:r>
          <a:r>
            <a:rPr lang="ru-RU" sz="2800" b="1" i="0" u="none" dirty="0" smtClean="0"/>
            <a:t> </a:t>
          </a:r>
          <a:r>
            <a:rPr lang="ru-RU" sz="2800" b="1" i="0" u="none" dirty="0" err="1" smtClean="0"/>
            <a:t>жорий</a:t>
          </a:r>
          <a:r>
            <a:rPr lang="ru-RU" sz="2800" b="1" i="0" u="none" dirty="0" smtClean="0"/>
            <a:t> </a:t>
          </a:r>
          <a:r>
            <a:rPr lang="ru-RU" sz="2800" b="1" i="0" u="none" dirty="0" err="1" smtClean="0"/>
            <a:t>этиш</a:t>
          </a:r>
          <a:r>
            <a:rPr lang="ru-RU" sz="2800" b="1" i="0" u="none" dirty="0" smtClean="0"/>
            <a:t>  </a:t>
          </a:r>
          <a:r>
            <a:rPr lang="ru-RU" sz="2800" b="1" i="0" u="none" dirty="0" err="1" smtClean="0"/>
            <a:t>чора-тадбирлари</a:t>
          </a:r>
          <a:r>
            <a:rPr lang="ru-RU" sz="2800" b="1" i="0" u="none" dirty="0" smtClean="0"/>
            <a:t> </a:t>
          </a:r>
          <a:r>
            <a:rPr lang="ru-RU" sz="2800" b="1" i="0" u="none" dirty="0" err="1" smtClean="0"/>
            <a:t>тўғрисида</a:t>
          </a:r>
          <a:r>
            <a:rPr lang="ru-RU" sz="2800" b="1" i="0" u="none" dirty="0" smtClean="0"/>
            <a:t>» </a:t>
          </a:r>
          <a:r>
            <a:rPr lang="ru-RU" sz="2800" b="0" i="0" u="none" dirty="0" err="1" smtClean="0"/>
            <a:t>қарори</a:t>
          </a:r>
          <a:endParaRPr lang="ru-RU" sz="2800" dirty="0"/>
        </a:p>
      </dgm:t>
    </dgm:pt>
    <dgm:pt modelId="{F7213A38-D4B8-44CF-8B7D-3A1587D781A4}" type="parTrans" cxnId="{F1AB30BD-3462-469B-926B-86DB5A922109}">
      <dgm:prSet/>
      <dgm:spPr/>
      <dgm:t>
        <a:bodyPr/>
        <a:lstStyle/>
        <a:p>
          <a:endParaRPr lang="ru-RU"/>
        </a:p>
      </dgm:t>
    </dgm:pt>
    <dgm:pt modelId="{B151F96A-2756-40A9-B79B-5D4FCC8D1FD5}" type="sibTrans" cxnId="{F1AB30BD-3462-469B-926B-86DB5A922109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8C4189F-D51B-4B81-9EEE-E6AE738730C5}" type="pres">
      <dgm:prSet presAssocID="{46D55F6C-5333-410D-A283-C6B310E6052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EC9C8425-8AD5-4E87-8A3A-A9B060CDE075}" type="pres">
      <dgm:prSet presAssocID="{0836891B-F44B-4E56-A013-C931C76C5DD8}" presName="parent_text_1" presStyleLbl="revTx" presStyleIdx="0" presStyleCnt="2" custScaleX="256622" custScaleY="287784" custLinFactNeighborX="87069" custLinFactNeighborY="-2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E9BD6-9ED5-439E-84AA-6205EF76B1A4}" type="pres">
      <dgm:prSet presAssocID="{0836891B-F44B-4E56-A013-C931C76C5DD8}" presName="image_accent_1" presStyleCnt="0"/>
      <dgm:spPr/>
    </dgm:pt>
    <dgm:pt modelId="{394D95C1-21D6-4C29-9E7F-D9193AB2895C}" type="pres">
      <dgm:prSet presAssocID="{0836891B-F44B-4E56-A013-C931C76C5DD8}" presName="imageAccentRepeatNode" presStyleLbl="alignNode1" presStyleIdx="0" presStyleCnt="3" custScaleX="131828" custScaleY="141079" custLinFactX="100000" custLinFactNeighborX="106108" custLinFactNeighborY="-58130"/>
      <dgm:spPr>
        <a:prstGeom prst="roundRect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738D8577-5293-4879-927B-672813ADE25F}" type="pres">
      <dgm:prSet presAssocID="{0836891B-F44B-4E56-A013-C931C76C5DD8}" presName="accent_1" presStyleLbl="alignNode1" presStyleIdx="1" presStyleCnt="3" custLinFactX="-630112" custLinFactNeighborX="-700000" custLinFactNeighborY="-4892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AC9C564-73C9-4B35-A866-03222BE60DDA}" type="pres">
      <dgm:prSet presAssocID="{F93FC383-FAA8-403B-8FD7-4BCD004AE38B}" presName="image_1" presStyleCnt="0"/>
      <dgm:spPr/>
    </dgm:pt>
    <dgm:pt modelId="{FFE05E9B-3D47-4804-9843-15CCE716202D}" type="pres">
      <dgm:prSet presAssocID="{F93FC383-FAA8-403B-8FD7-4BCD004AE38B}" presName="imageRepeatNode" presStyleLbl="fgImgPlace1" presStyleIdx="0" presStyleCnt="2" custFlipVert="0" custFlipHor="1" custScaleX="1872" custScaleY="6613" custLinFactX="86575" custLinFactNeighborX="100000" custLinFactNeighborY="796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4A13525-84AE-4D60-9CD7-1D963299AF46}" type="pres">
      <dgm:prSet presAssocID="{B48D5030-1EB7-4259-A958-85B3DAFF3A19}" presName="parent_text_2" presStyleLbl="revTx" presStyleIdx="1" presStyleCnt="2" custScaleX="265636" custScaleY="165061" custLinFactNeighborX="-89005" custLinFactNeighborY="43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2AB0E-FC7E-4F90-8361-842E5EE6FA62}" type="pres">
      <dgm:prSet presAssocID="{B48D5030-1EB7-4259-A958-85B3DAFF3A19}" presName="image_accent_2" presStyleCnt="0"/>
      <dgm:spPr/>
    </dgm:pt>
    <dgm:pt modelId="{720A439C-83CC-48FC-A043-400F2434D65B}" type="pres">
      <dgm:prSet presAssocID="{B48D5030-1EB7-4259-A958-85B3DAFF3A19}" presName="imageAccentRepeatNode" presStyleLbl="alignNode1" presStyleIdx="2" presStyleCnt="3" custScaleX="184469" custScaleY="139054" custLinFactX="-100000" custLinFactNeighborX="-198815" custLinFactNeighborY="90027"/>
      <dgm:spPr>
        <a:prstGeom prst="roundRect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3302860C-0607-4327-884F-29CF420289C4}" type="pres">
      <dgm:prSet presAssocID="{B151F96A-2756-40A9-B79B-5D4FCC8D1FD5}" presName="image_2" presStyleCnt="0"/>
      <dgm:spPr/>
    </dgm:pt>
    <dgm:pt modelId="{B7FFA8A2-BAAC-4D01-9F69-542A1F05DAA9}" type="pres">
      <dgm:prSet presAssocID="{B151F96A-2756-40A9-B79B-5D4FCC8D1FD5}" presName="imageRepeatNode" presStyleLbl="fgImgPlace1" presStyleIdx="1" presStyleCnt="2" custScaleX="184469" custScaleY="139054" custLinFactX="100000" custLinFactY="-44012" custLinFactNeighborX="175724" custLinFactNeighborY="-100000"/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53BDFF3-53C2-49AE-A809-22F0436DB392}" type="presOf" srcId="{B48D5030-1EB7-4259-A958-85B3DAFF3A19}" destId="{D4A13525-84AE-4D60-9CD7-1D963299AF46}" srcOrd="0" destOrd="0" presId="urn:microsoft.com/office/officeart/2008/layout/BubblePictureList"/>
    <dgm:cxn modelId="{C09099A6-F8EB-46CB-8F6D-ECEAFAB9BE89}" type="presOf" srcId="{B151F96A-2756-40A9-B79B-5D4FCC8D1FD5}" destId="{B7FFA8A2-BAAC-4D01-9F69-542A1F05DAA9}" srcOrd="0" destOrd="0" presId="urn:microsoft.com/office/officeart/2008/layout/BubblePictureList"/>
    <dgm:cxn modelId="{62726E3C-4677-4884-8370-A0B6FC09DD38}" srcId="{46D55F6C-5333-410D-A283-C6B310E60528}" destId="{0836891B-F44B-4E56-A013-C931C76C5DD8}" srcOrd="0" destOrd="0" parTransId="{0B9FBC53-9B84-4255-8ADB-59C20C5AA83B}" sibTransId="{F93FC383-FAA8-403B-8FD7-4BCD004AE38B}"/>
    <dgm:cxn modelId="{83AC9A59-0E4C-4EF7-BA81-929E8F4AA99E}" type="presOf" srcId="{0836891B-F44B-4E56-A013-C931C76C5DD8}" destId="{EC9C8425-8AD5-4E87-8A3A-A9B060CDE075}" srcOrd="0" destOrd="0" presId="urn:microsoft.com/office/officeart/2008/layout/BubblePictureList"/>
    <dgm:cxn modelId="{2FBBC8AA-3497-4577-8ED7-DA4F8929CA6E}" type="presOf" srcId="{F93FC383-FAA8-403B-8FD7-4BCD004AE38B}" destId="{FFE05E9B-3D47-4804-9843-15CCE716202D}" srcOrd="0" destOrd="0" presId="urn:microsoft.com/office/officeart/2008/layout/BubblePictureList"/>
    <dgm:cxn modelId="{EA591195-1493-44D6-8383-AB8B40FEE11B}" type="presOf" srcId="{46D55F6C-5333-410D-A283-C6B310E60528}" destId="{88C4189F-D51B-4B81-9EEE-E6AE738730C5}" srcOrd="0" destOrd="0" presId="urn:microsoft.com/office/officeart/2008/layout/BubblePictureList"/>
    <dgm:cxn modelId="{F1AB30BD-3462-469B-926B-86DB5A922109}" srcId="{46D55F6C-5333-410D-A283-C6B310E60528}" destId="{B48D5030-1EB7-4259-A958-85B3DAFF3A19}" srcOrd="1" destOrd="0" parTransId="{F7213A38-D4B8-44CF-8B7D-3A1587D781A4}" sibTransId="{B151F96A-2756-40A9-B79B-5D4FCC8D1FD5}"/>
    <dgm:cxn modelId="{7F4F1BEF-A4C2-4720-9CAF-36C5F37B8CD5}" type="presParOf" srcId="{88C4189F-D51B-4B81-9EEE-E6AE738730C5}" destId="{EC9C8425-8AD5-4E87-8A3A-A9B060CDE075}" srcOrd="0" destOrd="0" presId="urn:microsoft.com/office/officeart/2008/layout/BubblePictureList"/>
    <dgm:cxn modelId="{58C10B1B-8070-4DEE-8E63-DF8D3048899D}" type="presParOf" srcId="{88C4189F-D51B-4B81-9EEE-E6AE738730C5}" destId="{F1EE9BD6-9ED5-439E-84AA-6205EF76B1A4}" srcOrd="1" destOrd="0" presId="urn:microsoft.com/office/officeart/2008/layout/BubblePictureList"/>
    <dgm:cxn modelId="{D215BB3B-BDC1-413E-9F8D-7FEEEEC72393}" type="presParOf" srcId="{F1EE9BD6-9ED5-439E-84AA-6205EF76B1A4}" destId="{394D95C1-21D6-4C29-9E7F-D9193AB2895C}" srcOrd="0" destOrd="0" presId="urn:microsoft.com/office/officeart/2008/layout/BubblePictureList"/>
    <dgm:cxn modelId="{5B850947-47D1-4637-91E7-D86D989BD642}" type="presParOf" srcId="{88C4189F-D51B-4B81-9EEE-E6AE738730C5}" destId="{738D8577-5293-4879-927B-672813ADE25F}" srcOrd="2" destOrd="0" presId="urn:microsoft.com/office/officeart/2008/layout/BubblePictureList"/>
    <dgm:cxn modelId="{841C8E0B-BED2-4588-9045-F9C2C15E5C7B}" type="presParOf" srcId="{88C4189F-D51B-4B81-9EEE-E6AE738730C5}" destId="{0AC9C564-73C9-4B35-A866-03222BE60DDA}" srcOrd="3" destOrd="0" presId="urn:microsoft.com/office/officeart/2008/layout/BubblePictureList"/>
    <dgm:cxn modelId="{44CE32EF-315F-4681-81A8-61A2114DB02B}" type="presParOf" srcId="{0AC9C564-73C9-4B35-A866-03222BE60DDA}" destId="{FFE05E9B-3D47-4804-9843-15CCE716202D}" srcOrd="0" destOrd="0" presId="urn:microsoft.com/office/officeart/2008/layout/BubblePictureList"/>
    <dgm:cxn modelId="{FF14F2EE-B5AE-41C9-B03D-D89B59E54DBC}" type="presParOf" srcId="{88C4189F-D51B-4B81-9EEE-E6AE738730C5}" destId="{D4A13525-84AE-4D60-9CD7-1D963299AF46}" srcOrd="4" destOrd="0" presId="urn:microsoft.com/office/officeart/2008/layout/BubblePictureList"/>
    <dgm:cxn modelId="{52E46989-B4F3-4343-A755-BB5A3DA71830}" type="presParOf" srcId="{88C4189F-D51B-4B81-9EEE-E6AE738730C5}" destId="{2222AB0E-FC7E-4F90-8361-842E5EE6FA62}" srcOrd="5" destOrd="0" presId="urn:microsoft.com/office/officeart/2008/layout/BubblePictureList"/>
    <dgm:cxn modelId="{4516E4A3-D284-467F-9DFB-C476E6D2FEC6}" type="presParOf" srcId="{2222AB0E-FC7E-4F90-8361-842E5EE6FA62}" destId="{720A439C-83CC-48FC-A043-400F2434D65B}" srcOrd="0" destOrd="0" presId="urn:microsoft.com/office/officeart/2008/layout/BubblePictureList"/>
    <dgm:cxn modelId="{75C62A43-D989-4301-AB79-4C848FB90A26}" type="presParOf" srcId="{88C4189F-D51B-4B81-9EEE-E6AE738730C5}" destId="{3302860C-0607-4327-884F-29CF420289C4}" srcOrd="6" destOrd="0" presId="urn:microsoft.com/office/officeart/2008/layout/BubblePictureList"/>
    <dgm:cxn modelId="{1769A042-9BA5-4B1B-BCF1-163B35BB2E5A}" type="presParOf" srcId="{3302860C-0607-4327-884F-29CF420289C4}" destId="{B7FFA8A2-BAAC-4D01-9F69-542A1F05DAA9}" srcOrd="0" destOrd="0" presId="urn:microsoft.com/office/officeart/2008/layout/BubblePictureList"/>
  </dgm:cxnLst>
  <dgm:bg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D7064-D5B9-491A-A9F7-A2B5C525AE12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CCC561B-74CB-42BF-B5CE-EF2E8B6782C2}">
      <dgm:prSet phldrT="[Текст]" custT="1"/>
      <dgm:spPr/>
      <dgm:t>
        <a:bodyPr/>
        <a:lstStyle/>
        <a:p>
          <a:r>
            <a:rPr lang="ru-RU" sz="2200" b="1" i="0" u="none" dirty="0" smtClean="0"/>
            <a:t>ТАНЛАШ МЕЗОНЛАРИ</a:t>
          </a:r>
          <a:endParaRPr lang="ru-RU" sz="2200" dirty="0"/>
        </a:p>
      </dgm:t>
    </dgm:pt>
    <dgm:pt modelId="{11282824-B404-4437-87A5-B42F3A6E7EBF}" type="parTrans" cxnId="{CBAB9A8B-6A1D-4EA0-B018-F6EE3DC0408A}">
      <dgm:prSet/>
      <dgm:spPr/>
      <dgm:t>
        <a:bodyPr/>
        <a:lstStyle/>
        <a:p>
          <a:endParaRPr lang="ru-RU" sz="4000"/>
        </a:p>
      </dgm:t>
    </dgm:pt>
    <dgm:pt modelId="{A8FFAABD-9BFC-411B-9542-C6FC4325383A}" type="sibTrans" cxnId="{CBAB9A8B-6A1D-4EA0-B018-F6EE3DC0408A}">
      <dgm:prSet/>
      <dgm:spPr/>
      <dgm:t>
        <a:bodyPr/>
        <a:lstStyle/>
        <a:p>
          <a:endParaRPr lang="ru-RU" sz="4000"/>
        </a:p>
      </dgm:t>
    </dgm:pt>
    <dgm:pt modelId="{2F21EE1C-1BC5-4CAE-AD2B-C695C71EEAEB}">
      <dgm:prSet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импорт </a:t>
          </a: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ёки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) экспорт </a:t>
          </a:r>
          <a:r>
            <a:rPr lang="uz-Cyrl-UZ" sz="1300" dirty="0" smtClean="0">
              <a:latin typeface="Times New Roman" pitchFamily="18" charset="0"/>
              <a:cs typeface="Times New Roman" pitchFamily="18" charset="0"/>
            </a:rPr>
            <a:t>қилинган товарларнинг фактура қиймати йилда камида 2 миллион АҚШ доллари эквивалентини ташкил қилиши ва сўнгги ўн икки ой мобайнида камида 100 та импорт ва (ёки) экспорт божхона юк декларациясини расмийлаштирган бўлиши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3FB13BF-7F13-404B-80F6-28195403E416}" type="parTrans" cxnId="{2CE668A7-2F8F-49B9-BEAF-F5A9E53AB810}">
      <dgm:prSet custT="1"/>
      <dgm:spPr/>
      <dgm:t>
        <a:bodyPr/>
        <a:lstStyle/>
        <a:p>
          <a:endParaRPr lang="ru-RU" sz="1050"/>
        </a:p>
      </dgm:t>
    </dgm:pt>
    <dgm:pt modelId="{F83B61D9-9F93-49E8-AACC-CD922D424488}" type="sibTrans" cxnId="{2CE668A7-2F8F-49B9-BEAF-F5A9E53AB810}">
      <dgm:prSet/>
      <dgm:spPr/>
      <dgm:t>
        <a:bodyPr/>
        <a:lstStyle/>
        <a:p>
          <a:endParaRPr lang="ru-RU" sz="4000"/>
        </a:p>
      </dgm:t>
    </dgm:pt>
    <dgm:pt modelId="{E3EFF965-D8F6-4DA5-975D-937F64EAAEDC}">
      <dgm:prSet custT="1"/>
      <dgm:spPr/>
      <dgm:t>
        <a:bodyPr/>
        <a:lstStyle/>
        <a:p>
          <a:r>
            <a:rPr lang="ru-RU" sz="2000" b="0" i="0" u="none" dirty="0" err="1" smtClean="0"/>
            <a:t>солиқлар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ва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бошқа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мажбурий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тўловлар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қарздорлик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йўқлиги</a:t>
          </a:r>
          <a:endParaRPr lang="ru-RU" sz="2000" b="0" i="0" dirty="0"/>
        </a:p>
      </dgm:t>
    </dgm:pt>
    <dgm:pt modelId="{5EFD0F4B-543F-4A86-AF17-66B5606307C8}" type="parTrans" cxnId="{549C4899-2C2B-454B-94D6-5FD3FA447B61}">
      <dgm:prSet custT="1"/>
      <dgm:spPr/>
      <dgm:t>
        <a:bodyPr/>
        <a:lstStyle/>
        <a:p>
          <a:endParaRPr lang="ru-RU" sz="1050"/>
        </a:p>
      </dgm:t>
    </dgm:pt>
    <dgm:pt modelId="{696915D6-5601-4410-8DCE-68F8FB135C49}" type="sibTrans" cxnId="{549C4899-2C2B-454B-94D6-5FD3FA447B61}">
      <dgm:prSet/>
      <dgm:spPr/>
      <dgm:t>
        <a:bodyPr/>
        <a:lstStyle/>
        <a:p>
          <a:endParaRPr lang="ru-RU" sz="4000"/>
        </a:p>
      </dgm:t>
    </dgm:pt>
    <dgm:pt modelId="{A92B4047-D0C8-4F14-B3F1-0A754EDA4838}">
      <dgm:prSet custT="1"/>
      <dgm:spPr/>
      <dgm:t>
        <a:bodyPr/>
        <a:lstStyle/>
        <a:p>
          <a:r>
            <a:rPr lang="ru-RU" sz="2000" b="0" i="0" u="none" dirty="0" err="1" smtClean="0"/>
            <a:t>камида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уч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йил</a:t>
          </a:r>
          <a:r>
            <a:rPr lang="ru-RU" sz="2000" b="0" i="0" u="none" dirty="0" smtClean="0"/>
            <a:t> ТИФ </a:t>
          </a:r>
          <a:r>
            <a:rPr lang="ru-RU" sz="2000" b="0" i="0" u="none" dirty="0" err="1" smtClean="0"/>
            <a:t>амалга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оширилган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бўлиши</a:t>
          </a:r>
          <a:endParaRPr lang="ru-RU" sz="2000" b="0" i="0" dirty="0"/>
        </a:p>
      </dgm:t>
    </dgm:pt>
    <dgm:pt modelId="{4FB18000-D68F-47DE-BA0C-4DFE029D6EDA}" type="parTrans" cxnId="{7EA0D794-332A-464C-8031-30F54D303098}">
      <dgm:prSet custT="1"/>
      <dgm:spPr/>
      <dgm:t>
        <a:bodyPr/>
        <a:lstStyle/>
        <a:p>
          <a:endParaRPr lang="ru-RU" sz="1050"/>
        </a:p>
      </dgm:t>
    </dgm:pt>
    <dgm:pt modelId="{FFC9472F-3791-4079-9BE2-C4FF62F4051D}" type="sibTrans" cxnId="{7EA0D794-332A-464C-8031-30F54D303098}">
      <dgm:prSet/>
      <dgm:spPr/>
      <dgm:t>
        <a:bodyPr/>
        <a:lstStyle/>
        <a:p>
          <a:endParaRPr lang="ru-RU" sz="4000"/>
        </a:p>
      </dgm:t>
    </dgm:pt>
    <dgm:pt modelId="{0D66D4D1-AFC4-4E2C-907E-1D08EF77F3D3}">
      <dgm:prSet custT="1"/>
      <dgm:spPr/>
      <dgm:t>
        <a:bodyPr/>
        <a:lstStyle/>
        <a:p>
          <a:r>
            <a:rPr lang="uz-Cyrl-UZ" sz="1350" b="0" i="0" dirty="0" smtClean="0">
              <a:latin typeface="Times New Roman" pitchFamily="18" charset="0"/>
              <a:cs typeface="Times New Roman" pitchFamily="18" charset="0"/>
            </a:rPr>
            <a:t>ёки тўланган божхона тўловларининг суммаси энг кам ойлик иш ҳақининг камида 20 000 баробарини ташкил қилиши ва камида 50 та импорт ва (ёки) экспорт божхона юк декларацияси расмийлаштирган бўлиши лозим</a:t>
          </a:r>
          <a:endParaRPr lang="ru-RU" sz="1350" b="0" i="0" dirty="0">
            <a:latin typeface="Times New Roman" pitchFamily="18" charset="0"/>
            <a:cs typeface="Times New Roman" pitchFamily="18" charset="0"/>
          </a:endParaRPr>
        </a:p>
      </dgm:t>
    </dgm:pt>
    <dgm:pt modelId="{300DA444-1358-4E60-BAB0-9CB97415F36A}" type="parTrans" cxnId="{5DE25149-9658-42D9-B276-60F22E2802B6}">
      <dgm:prSet custT="1"/>
      <dgm:spPr/>
      <dgm:t>
        <a:bodyPr/>
        <a:lstStyle/>
        <a:p>
          <a:endParaRPr lang="ru-RU" sz="1050"/>
        </a:p>
      </dgm:t>
    </dgm:pt>
    <dgm:pt modelId="{F0B262A3-BD8B-4889-89DA-59C842368F76}" type="sibTrans" cxnId="{5DE25149-9658-42D9-B276-60F22E2802B6}">
      <dgm:prSet/>
      <dgm:spPr/>
      <dgm:t>
        <a:bodyPr/>
        <a:lstStyle/>
        <a:p>
          <a:endParaRPr lang="ru-RU" sz="4000"/>
        </a:p>
      </dgm:t>
    </dgm:pt>
    <dgm:pt modelId="{949E694B-53F3-4577-941F-5F8826A3E0AF}">
      <dgm:prSet phldrT="[Текст]" custT="1"/>
      <dgm:spPr/>
      <dgm:t>
        <a:bodyPr/>
        <a:lstStyle/>
        <a:p>
          <a:r>
            <a:rPr lang="ru-RU" sz="2000" dirty="0" err="1" smtClean="0"/>
            <a:t>ЖКнинг</a:t>
          </a:r>
          <a:r>
            <a:rPr lang="ru-RU" sz="2000" dirty="0" smtClean="0"/>
            <a:t> 182, 184, 189, </a:t>
          </a:r>
          <a:br>
            <a:rPr lang="ru-RU" sz="2000" dirty="0" smtClean="0"/>
          </a:br>
          <a:r>
            <a:rPr lang="ru-RU" sz="2000" dirty="0" smtClean="0"/>
            <a:t>209, 228 </a:t>
          </a:r>
          <a:r>
            <a:rPr lang="ru-RU" sz="2000" dirty="0" err="1" smtClean="0"/>
            <a:t>ва</a:t>
          </a:r>
          <a:r>
            <a:rPr lang="ru-RU" sz="2000" dirty="0" smtClean="0"/>
            <a:t> 246-моддалари </a:t>
          </a:r>
          <a:r>
            <a:rPr lang="ru-RU" sz="2000" dirty="0" err="1" smtClean="0"/>
            <a:t>бўйича</a:t>
          </a:r>
          <a:r>
            <a:rPr lang="ru-RU" sz="2000" dirty="0" smtClean="0"/>
            <a:t> </a:t>
          </a:r>
          <a:r>
            <a:rPr lang="ru-RU" sz="2000" dirty="0" err="1" smtClean="0"/>
            <a:t>жиноий</a:t>
          </a:r>
          <a:r>
            <a:rPr lang="ru-RU" sz="2000" dirty="0" smtClean="0"/>
            <a:t> </a:t>
          </a:r>
          <a:r>
            <a:rPr lang="ru-RU" sz="2000" dirty="0" err="1" smtClean="0"/>
            <a:t>жавобгарликка</a:t>
          </a:r>
          <a:r>
            <a:rPr lang="ru-RU" sz="2000" dirty="0" smtClean="0"/>
            <a:t> </a:t>
          </a:r>
          <a:r>
            <a:rPr lang="ru-RU" sz="2000" dirty="0" err="1" smtClean="0"/>
            <a:t>тортилмагани</a:t>
          </a:r>
          <a:endParaRPr lang="ru-RU" sz="2000" dirty="0"/>
        </a:p>
      </dgm:t>
    </dgm:pt>
    <dgm:pt modelId="{2BF2B9CC-3029-4F89-842E-200329C728D1}" type="parTrans" cxnId="{AF6D827D-2C92-4460-BD00-152D5FCAE5E3}">
      <dgm:prSet custT="1"/>
      <dgm:spPr/>
      <dgm:t>
        <a:bodyPr/>
        <a:lstStyle/>
        <a:p>
          <a:endParaRPr lang="ru-RU" sz="1050"/>
        </a:p>
      </dgm:t>
    </dgm:pt>
    <dgm:pt modelId="{07E86319-106E-44AA-B10E-94E13784AE04}" type="sibTrans" cxnId="{AF6D827D-2C92-4460-BD00-152D5FCAE5E3}">
      <dgm:prSet/>
      <dgm:spPr/>
      <dgm:t>
        <a:bodyPr/>
        <a:lstStyle/>
        <a:p>
          <a:endParaRPr lang="ru-RU" sz="4000"/>
        </a:p>
      </dgm:t>
    </dgm:pt>
    <dgm:pt modelId="{864A07E8-0F28-482B-B9EE-3F271A72E302}">
      <dgm:prSet custT="1"/>
      <dgm:spPr/>
      <dgm:t>
        <a:bodyPr/>
        <a:lstStyle/>
        <a:p>
          <a:r>
            <a:rPr lang="ru-RU" sz="2000" b="0" i="0" u="none" dirty="0" err="1" smtClean="0"/>
            <a:t>товарларни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сақлаш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учун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жойларга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эга</a:t>
          </a:r>
          <a:r>
            <a:rPr lang="ru-RU" sz="2000" b="0" i="0" u="none" dirty="0" smtClean="0"/>
            <a:t> </a:t>
          </a:r>
          <a:r>
            <a:rPr lang="ru-RU" sz="2000" b="0" i="0" u="none" dirty="0" err="1" smtClean="0"/>
            <a:t>бўлиши</a:t>
          </a:r>
          <a:endParaRPr lang="ru-RU" sz="2000" b="0" i="0" dirty="0"/>
        </a:p>
      </dgm:t>
    </dgm:pt>
    <dgm:pt modelId="{D0B11E12-C815-4247-B480-1BB3D911A062}" type="parTrans" cxnId="{1450D600-7E5D-45F6-9BCB-6288913298F3}">
      <dgm:prSet custT="1"/>
      <dgm:spPr/>
      <dgm:t>
        <a:bodyPr/>
        <a:lstStyle/>
        <a:p>
          <a:endParaRPr lang="ru-RU" sz="1050"/>
        </a:p>
      </dgm:t>
    </dgm:pt>
    <dgm:pt modelId="{3AF6B83D-53A7-4160-AA83-B3749CCDD760}" type="sibTrans" cxnId="{1450D600-7E5D-45F6-9BCB-6288913298F3}">
      <dgm:prSet/>
      <dgm:spPr/>
      <dgm:t>
        <a:bodyPr/>
        <a:lstStyle/>
        <a:p>
          <a:endParaRPr lang="ru-RU" sz="4000"/>
        </a:p>
      </dgm:t>
    </dgm:pt>
    <dgm:pt modelId="{AD7A6F91-FF26-4E54-96AF-44ECE4177B5A}">
      <dgm:prSet phldrT="[Текст]" custT="1"/>
      <dgm:spPr/>
      <dgm:t>
        <a:bodyPr/>
        <a:lstStyle/>
        <a:p>
          <a:r>
            <a:rPr lang="ru-RU" sz="2000" dirty="0" err="1" smtClean="0"/>
            <a:t>МЖтКнинг</a:t>
          </a:r>
          <a:r>
            <a:rPr lang="ru-RU" sz="2000" dirty="0" smtClean="0"/>
            <a:t> 174, 175, 176, 177 </a:t>
          </a:r>
          <a:br>
            <a:rPr lang="ru-RU" sz="2000" dirty="0" smtClean="0"/>
          </a:br>
          <a:r>
            <a:rPr lang="ru-RU" sz="2000" dirty="0" err="1" smtClean="0"/>
            <a:t>ва</a:t>
          </a:r>
          <a:r>
            <a:rPr lang="ru-RU" sz="2000" dirty="0" smtClean="0"/>
            <a:t> 227-227-27-моддалари </a:t>
          </a:r>
          <a:r>
            <a:rPr lang="ru-RU" sz="2000" dirty="0" err="1" smtClean="0"/>
            <a:t>бўйича</a:t>
          </a:r>
          <a:r>
            <a:rPr lang="ru-RU" sz="2000" dirty="0" smtClean="0"/>
            <a:t> </a:t>
          </a:r>
          <a:r>
            <a:rPr lang="ru-RU" sz="2000" dirty="0" err="1" smtClean="0"/>
            <a:t>ҳуқуқбузарлик</a:t>
          </a:r>
          <a:r>
            <a:rPr lang="ru-RU" sz="2000" dirty="0" smtClean="0"/>
            <a:t> </a:t>
          </a:r>
          <a:r>
            <a:rPr lang="ru-RU" sz="2000" dirty="0" err="1" smtClean="0"/>
            <a:t>бўлмаслиги</a:t>
          </a:r>
          <a:endParaRPr lang="ru-RU" sz="2000" b="0" i="0" u="none" dirty="0"/>
        </a:p>
      </dgm:t>
    </dgm:pt>
    <dgm:pt modelId="{A377E22C-3EF4-4339-829E-83B1DFB586BD}" type="sibTrans" cxnId="{9D5DA490-EE8B-411A-95F6-444BFB1A4E28}">
      <dgm:prSet/>
      <dgm:spPr/>
      <dgm:t>
        <a:bodyPr/>
        <a:lstStyle/>
        <a:p>
          <a:endParaRPr lang="ru-RU" sz="4000"/>
        </a:p>
      </dgm:t>
    </dgm:pt>
    <dgm:pt modelId="{7DA81ACA-7370-4EB3-8D04-B6A209D9DA70}" type="parTrans" cxnId="{9D5DA490-EE8B-411A-95F6-444BFB1A4E28}">
      <dgm:prSet custT="1"/>
      <dgm:spPr/>
      <dgm:t>
        <a:bodyPr/>
        <a:lstStyle/>
        <a:p>
          <a:endParaRPr lang="ru-RU" sz="1050"/>
        </a:p>
      </dgm:t>
    </dgm:pt>
    <dgm:pt modelId="{85864020-A97B-4CBF-9A4F-6DDB8636CCDD}" type="pres">
      <dgm:prSet presAssocID="{E30D7064-D5B9-491A-A9F7-A2B5C525AE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5604B-56A8-40B2-9024-6543B4A3A614}" type="pres">
      <dgm:prSet presAssocID="{6CCC561B-74CB-42BF-B5CE-EF2E8B6782C2}" presName="centerShape" presStyleLbl="node0" presStyleIdx="0" presStyleCnt="1" custScaleX="140441" custScaleY="138161" custLinFactNeighborX="1021" custLinFactNeighborY="2303"/>
      <dgm:spPr/>
      <dgm:t>
        <a:bodyPr/>
        <a:lstStyle/>
        <a:p>
          <a:endParaRPr lang="ru-RU"/>
        </a:p>
      </dgm:t>
    </dgm:pt>
    <dgm:pt modelId="{D1D3A0B8-CE19-4732-9E4C-862E6C864810}" type="pres">
      <dgm:prSet presAssocID="{7DA81ACA-7370-4EB3-8D04-B6A209D9DA70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8752965-1A01-492D-8411-F7CD580252CB}" type="pres">
      <dgm:prSet presAssocID="{7DA81ACA-7370-4EB3-8D04-B6A209D9DA7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5E1D8FE-278D-4BA5-AD0B-D4CAEB6B39F9}" type="pres">
      <dgm:prSet presAssocID="{AD7A6F91-FF26-4E54-96AF-44ECE4177B5A}" presName="node" presStyleLbl="node1" presStyleIdx="0" presStyleCnt="7" custScaleX="239334" custScaleY="119118" custRadScaleRad="100053" custRadScaleInc="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C048C-225E-41B5-81BF-6F9EC5120311}" type="pres">
      <dgm:prSet presAssocID="{2BF2B9CC-3029-4F89-842E-200329C728D1}" presName="parTrans" presStyleLbl="sibTrans2D1" presStyleIdx="1" presStyleCnt="7"/>
      <dgm:spPr/>
      <dgm:t>
        <a:bodyPr/>
        <a:lstStyle/>
        <a:p>
          <a:endParaRPr lang="ru-RU"/>
        </a:p>
      </dgm:t>
    </dgm:pt>
    <dgm:pt modelId="{A16B70CE-2D59-4FC8-8C8D-4D54DC6B7968}" type="pres">
      <dgm:prSet presAssocID="{2BF2B9CC-3029-4F89-842E-200329C728D1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512CAC8-977F-4768-BC12-F05B78D35203}" type="pres">
      <dgm:prSet presAssocID="{949E694B-53F3-4577-941F-5F8826A3E0AF}" presName="node" presStyleLbl="node1" presStyleIdx="1" presStyleCnt="7" custScaleX="246722" custScaleY="119118" custRadScaleRad="167004" custRadScaleInc="56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479D1-B07A-4686-8C49-AC9219690CAF}" type="pres">
      <dgm:prSet presAssocID="{5EFD0F4B-543F-4A86-AF17-66B5606307C8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9A4723D-D032-433B-9C17-884A7CF4ECA7}" type="pres">
      <dgm:prSet presAssocID="{5EFD0F4B-543F-4A86-AF17-66B5606307C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51127BF-437C-4FB7-9735-9F13A3AED667}" type="pres">
      <dgm:prSet presAssocID="{E3EFF965-D8F6-4DA5-975D-937F64EAAEDC}" presName="node" presStyleLbl="node1" presStyleIdx="2" presStyleCnt="7" custScaleX="239334" custScaleY="119118" custRadScaleRad="156076" custRadScaleInc="-29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B101-FAEC-4365-A089-FC0AE8E7CC47}" type="pres">
      <dgm:prSet presAssocID="{4FB18000-D68F-47DE-BA0C-4DFE029D6ED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195F282-7CEE-46A6-93D4-031E319184AD}" type="pres">
      <dgm:prSet presAssocID="{4FB18000-D68F-47DE-BA0C-4DFE029D6ED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5263012-D36B-4533-85DE-A4C73272E949}" type="pres">
      <dgm:prSet presAssocID="{A92B4047-D0C8-4F14-B3F1-0A754EDA4838}" presName="node" presStyleLbl="node1" presStyleIdx="3" presStyleCnt="7" custScaleX="239334" custScaleY="119118" custRadScaleRad="121842" custRadScaleInc="-68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BC523-C71B-4D99-8B0E-557FFFE0DF9C}" type="pres">
      <dgm:prSet presAssocID="{D0B11E12-C815-4247-B480-1BB3D911A062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3C9BEC5-EA35-46C6-AC05-5BA1473477F1}" type="pres">
      <dgm:prSet presAssocID="{D0B11E12-C815-4247-B480-1BB3D911A06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67B3FC3-9E20-4F03-B6B7-E2E97BC177FD}" type="pres">
      <dgm:prSet presAssocID="{864A07E8-0F28-482B-B9EE-3F271A72E302}" presName="node" presStyleLbl="node1" presStyleIdx="4" presStyleCnt="7" custScaleX="239334" custScaleY="119118" custRadScaleRad="124410" custRadScaleInc="78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1B78-90E7-4F5E-8D72-A804DBF45D79}" type="pres">
      <dgm:prSet presAssocID="{300DA444-1358-4E60-BAB0-9CB97415F36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0CE3E361-2022-4CFD-BE71-8B41FF414241}" type="pres">
      <dgm:prSet presAssocID="{300DA444-1358-4E60-BAB0-9CB97415F36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C62CBC2-C7DF-4652-9513-AB4A97FA3DEC}" type="pres">
      <dgm:prSet presAssocID="{0D66D4D1-AFC4-4E2C-907E-1D08EF77F3D3}" presName="node" presStyleLbl="node1" presStyleIdx="5" presStyleCnt="7" custScaleX="239334" custScaleY="119118" custRadScaleRad="156435" custRadScaleInc="3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E2E1-C908-447E-A104-DCCB7F2702D2}" type="pres">
      <dgm:prSet presAssocID="{73FB13BF-7F13-404B-80F6-28195403E41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FBD53C7-2D2F-4C7D-8CA6-CC54B203276F}" type="pres">
      <dgm:prSet presAssocID="{73FB13BF-7F13-404B-80F6-28195403E41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082240C-6976-4B6B-93B3-AF78B36B2E28}" type="pres">
      <dgm:prSet presAssocID="{2F21EE1C-1BC5-4CAE-AD2B-C695C71EEAEB}" presName="node" presStyleLbl="node1" presStyleIdx="6" presStyleCnt="7" custScaleX="251485" custScaleY="119118" custRadScaleRad="164978" custRadScaleInc="-5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668A7-2F8F-49B9-BEAF-F5A9E53AB810}" srcId="{6CCC561B-74CB-42BF-B5CE-EF2E8B6782C2}" destId="{2F21EE1C-1BC5-4CAE-AD2B-C695C71EEAEB}" srcOrd="6" destOrd="0" parTransId="{73FB13BF-7F13-404B-80F6-28195403E416}" sibTransId="{F83B61D9-9F93-49E8-AACC-CD922D424488}"/>
    <dgm:cxn modelId="{39DAE997-7778-4B8D-B7AB-A51B09D613E7}" type="presOf" srcId="{2F21EE1C-1BC5-4CAE-AD2B-C695C71EEAEB}" destId="{8082240C-6976-4B6B-93B3-AF78B36B2E28}" srcOrd="0" destOrd="0" presId="urn:microsoft.com/office/officeart/2005/8/layout/radial5"/>
    <dgm:cxn modelId="{AF6D827D-2C92-4460-BD00-152D5FCAE5E3}" srcId="{6CCC561B-74CB-42BF-B5CE-EF2E8B6782C2}" destId="{949E694B-53F3-4577-941F-5F8826A3E0AF}" srcOrd="1" destOrd="0" parTransId="{2BF2B9CC-3029-4F89-842E-200329C728D1}" sibTransId="{07E86319-106E-44AA-B10E-94E13784AE04}"/>
    <dgm:cxn modelId="{9FC9A46D-A5A5-4303-BE68-1AA08E8D62DF}" type="presOf" srcId="{7DA81ACA-7370-4EB3-8D04-B6A209D9DA70}" destId="{88752965-1A01-492D-8411-F7CD580252CB}" srcOrd="1" destOrd="0" presId="urn:microsoft.com/office/officeart/2005/8/layout/radial5"/>
    <dgm:cxn modelId="{33AD2EF4-DC85-4DF8-A4FA-D69D4927F1BA}" type="presOf" srcId="{AD7A6F91-FF26-4E54-96AF-44ECE4177B5A}" destId="{B5E1D8FE-278D-4BA5-AD0B-D4CAEB6B39F9}" srcOrd="0" destOrd="0" presId="urn:microsoft.com/office/officeart/2005/8/layout/radial5"/>
    <dgm:cxn modelId="{CBAB9A8B-6A1D-4EA0-B018-F6EE3DC0408A}" srcId="{E30D7064-D5B9-491A-A9F7-A2B5C525AE12}" destId="{6CCC561B-74CB-42BF-B5CE-EF2E8B6782C2}" srcOrd="0" destOrd="0" parTransId="{11282824-B404-4437-87A5-B42F3A6E7EBF}" sibTransId="{A8FFAABD-9BFC-411B-9542-C6FC4325383A}"/>
    <dgm:cxn modelId="{177F3BF3-4A05-42FF-8E85-09C13E9496F1}" type="presOf" srcId="{4FB18000-D68F-47DE-BA0C-4DFE029D6EDA}" destId="{0AA7B101-FAEC-4365-A089-FC0AE8E7CC47}" srcOrd="0" destOrd="0" presId="urn:microsoft.com/office/officeart/2005/8/layout/radial5"/>
    <dgm:cxn modelId="{A39F02E5-21BF-4F26-8A80-27938C4C4A71}" type="presOf" srcId="{7DA81ACA-7370-4EB3-8D04-B6A209D9DA70}" destId="{D1D3A0B8-CE19-4732-9E4C-862E6C864810}" srcOrd="0" destOrd="0" presId="urn:microsoft.com/office/officeart/2005/8/layout/radial5"/>
    <dgm:cxn modelId="{1450D600-7E5D-45F6-9BCB-6288913298F3}" srcId="{6CCC561B-74CB-42BF-B5CE-EF2E8B6782C2}" destId="{864A07E8-0F28-482B-B9EE-3F271A72E302}" srcOrd="4" destOrd="0" parTransId="{D0B11E12-C815-4247-B480-1BB3D911A062}" sibTransId="{3AF6B83D-53A7-4160-AA83-B3749CCDD760}"/>
    <dgm:cxn modelId="{17F1A63A-1DFF-4110-8D1A-A3D1A69ECD50}" type="presOf" srcId="{73FB13BF-7F13-404B-80F6-28195403E416}" destId="{8FBD53C7-2D2F-4C7D-8CA6-CC54B203276F}" srcOrd="1" destOrd="0" presId="urn:microsoft.com/office/officeart/2005/8/layout/radial5"/>
    <dgm:cxn modelId="{E9C13847-A61A-4D72-8058-15FE337A97AA}" type="presOf" srcId="{D0B11E12-C815-4247-B480-1BB3D911A062}" destId="{43C9BEC5-EA35-46C6-AC05-5BA1473477F1}" srcOrd="1" destOrd="0" presId="urn:microsoft.com/office/officeart/2005/8/layout/radial5"/>
    <dgm:cxn modelId="{FEAD0194-7613-4C90-B438-2BF0B0908019}" type="presOf" srcId="{A92B4047-D0C8-4F14-B3F1-0A754EDA4838}" destId="{A5263012-D36B-4533-85DE-A4C73272E949}" srcOrd="0" destOrd="0" presId="urn:microsoft.com/office/officeart/2005/8/layout/radial5"/>
    <dgm:cxn modelId="{BAA1A03D-EBA5-4279-AF0A-4196AAABC8B1}" type="presOf" srcId="{4FB18000-D68F-47DE-BA0C-4DFE029D6EDA}" destId="{1195F282-7CEE-46A6-93D4-031E319184AD}" srcOrd="1" destOrd="0" presId="urn:microsoft.com/office/officeart/2005/8/layout/radial5"/>
    <dgm:cxn modelId="{9D5DA490-EE8B-411A-95F6-444BFB1A4E28}" srcId="{6CCC561B-74CB-42BF-B5CE-EF2E8B6782C2}" destId="{AD7A6F91-FF26-4E54-96AF-44ECE4177B5A}" srcOrd="0" destOrd="0" parTransId="{7DA81ACA-7370-4EB3-8D04-B6A209D9DA70}" sibTransId="{A377E22C-3EF4-4339-829E-83B1DFB586BD}"/>
    <dgm:cxn modelId="{2EDE43DA-EB4C-4564-A9FC-632D41A12F17}" type="presOf" srcId="{300DA444-1358-4E60-BAB0-9CB97415F36A}" destId="{FDF11B78-90E7-4F5E-8D72-A804DBF45D79}" srcOrd="0" destOrd="0" presId="urn:microsoft.com/office/officeart/2005/8/layout/radial5"/>
    <dgm:cxn modelId="{3324C126-7934-4890-9272-59EA8BCFF736}" type="presOf" srcId="{6CCC561B-74CB-42BF-B5CE-EF2E8B6782C2}" destId="{8B95604B-56A8-40B2-9024-6543B4A3A614}" srcOrd="0" destOrd="0" presId="urn:microsoft.com/office/officeart/2005/8/layout/radial5"/>
    <dgm:cxn modelId="{5DE25149-9658-42D9-B276-60F22E2802B6}" srcId="{6CCC561B-74CB-42BF-B5CE-EF2E8B6782C2}" destId="{0D66D4D1-AFC4-4E2C-907E-1D08EF77F3D3}" srcOrd="5" destOrd="0" parTransId="{300DA444-1358-4E60-BAB0-9CB97415F36A}" sibTransId="{F0B262A3-BD8B-4889-89DA-59C842368F76}"/>
    <dgm:cxn modelId="{60C6E0E0-A93A-484F-9FD6-21B679B1BF0D}" type="presOf" srcId="{864A07E8-0F28-482B-B9EE-3F271A72E302}" destId="{167B3FC3-9E20-4F03-B6B7-E2E97BC177FD}" srcOrd="0" destOrd="0" presId="urn:microsoft.com/office/officeart/2005/8/layout/radial5"/>
    <dgm:cxn modelId="{A1C3529D-5EAC-415E-9D70-235C09B318C7}" type="presOf" srcId="{0D66D4D1-AFC4-4E2C-907E-1D08EF77F3D3}" destId="{6C62CBC2-C7DF-4652-9513-AB4A97FA3DEC}" srcOrd="0" destOrd="0" presId="urn:microsoft.com/office/officeart/2005/8/layout/radial5"/>
    <dgm:cxn modelId="{F08BC829-3C97-4D90-840E-D3271766EFE9}" type="presOf" srcId="{2BF2B9CC-3029-4F89-842E-200329C728D1}" destId="{A16B70CE-2D59-4FC8-8C8D-4D54DC6B7968}" srcOrd="1" destOrd="0" presId="urn:microsoft.com/office/officeart/2005/8/layout/radial5"/>
    <dgm:cxn modelId="{525E6260-E7F2-4CD9-A6FC-E9B52294BA74}" type="presOf" srcId="{D0B11E12-C815-4247-B480-1BB3D911A062}" destId="{873BC523-C71B-4D99-8B0E-557FFFE0DF9C}" srcOrd="0" destOrd="0" presId="urn:microsoft.com/office/officeart/2005/8/layout/radial5"/>
    <dgm:cxn modelId="{DCA4221F-8BD9-49E9-97FE-83347D8DE11F}" type="presOf" srcId="{300DA444-1358-4E60-BAB0-9CB97415F36A}" destId="{0CE3E361-2022-4CFD-BE71-8B41FF414241}" srcOrd="1" destOrd="0" presId="urn:microsoft.com/office/officeart/2005/8/layout/radial5"/>
    <dgm:cxn modelId="{965BB388-0A87-44A3-9752-D5856C4F57B0}" type="presOf" srcId="{2BF2B9CC-3029-4F89-842E-200329C728D1}" destId="{5A7C048C-225E-41B5-81BF-6F9EC5120311}" srcOrd="0" destOrd="0" presId="urn:microsoft.com/office/officeart/2005/8/layout/radial5"/>
    <dgm:cxn modelId="{052B8676-9DFE-4E94-85A8-4E010A83D1FC}" type="presOf" srcId="{5EFD0F4B-543F-4A86-AF17-66B5606307C8}" destId="{E39479D1-B07A-4686-8C49-AC9219690CAF}" srcOrd="0" destOrd="0" presId="urn:microsoft.com/office/officeart/2005/8/layout/radial5"/>
    <dgm:cxn modelId="{E90AC341-351E-40DA-BCA5-89925F46B9BA}" type="presOf" srcId="{5EFD0F4B-543F-4A86-AF17-66B5606307C8}" destId="{09A4723D-D032-433B-9C17-884A7CF4ECA7}" srcOrd="1" destOrd="0" presId="urn:microsoft.com/office/officeart/2005/8/layout/radial5"/>
    <dgm:cxn modelId="{185A794E-BA39-4186-947A-F977723F8DA3}" type="presOf" srcId="{E3EFF965-D8F6-4DA5-975D-937F64EAAEDC}" destId="{F51127BF-437C-4FB7-9735-9F13A3AED667}" srcOrd="0" destOrd="0" presId="urn:microsoft.com/office/officeart/2005/8/layout/radial5"/>
    <dgm:cxn modelId="{7E1821CD-A93A-4736-A09E-EB3720C1D74F}" type="presOf" srcId="{E30D7064-D5B9-491A-A9F7-A2B5C525AE12}" destId="{85864020-A97B-4CBF-9A4F-6DDB8636CCDD}" srcOrd="0" destOrd="0" presId="urn:microsoft.com/office/officeart/2005/8/layout/radial5"/>
    <dgm:cxn modelId="{1FF97BBA-8A5A-4C0A-8890-D2A481BF44D3}" type="presOf" srcId="{949E694B-53F3-4577-941F-5F8826A3E0AF}" destId="{E512CAC8-977F-4768-BC12-F05B78D35203}" srcOrd="0" destOrd="0" presId="urn:microsoft.com/office/officeart/2005/8/layout/radial5"/>
    <dgm:cxn modelId="{549C4899-2C2B-454B-94D6-5FD3FA447B61}" srcId="{6CCC561B-74CB-42BF-B5CE-EF2E8B6782C2}" destId="{E3EFF965-D8F6-4DA5-975D-937F64EAAEDC}" srcOrd="2" destOrd="0" parTransId="{5EFD0F4B-543F-4A86-AF17-66B5606307C8}" sibTransId="{696915D6-5601-4410-8DCE-68F8FB135C49}"/>
    <dgm:cxn modelId="{43A9E448-F272-4211-88DA-A0C57AE286BE}" type="presOf" srcId="{73FB13BF-7F13-404B-80F6-28195403E416}" destId="{E8FFE2E1-C908-447E-A104-DCCB7F2702D2}" srcOrd="0" destOrd="0" presId="urn:microsoft.com/office/officeart/2005/8/layout/radial5"/>
    <dgm:cxn modelId="{7EA0D794-332A-464C-8031-30F54D303098}" srcId="{6CCC561B-74CB-42BF-B5CE-EF2E8B6782C2}" destId="{A92B4047-D0C8-4F14-B3F1-0A754EDA4838}" srcOrd="3" destOrd="0" parTransId="{4FB18000-D68F-47DE-BA0C-4DFE029D6EDA}" sibTransId="{FFC9472F-3791-4079-9BE2-C4FF62F4051D}"/>
    <dgm:cxn modelId="{4922B73B-945A-46BA-AD79-93C19405BFC3}" type="presParOf" srcId="{85864020-A97B-4CBF-9A4F-6DDB8636CCDD}" destId="{8B95604B-56A8-40B2-9024-6543B4A3A614}" srcOrd="0" destOrd="0" presId="urn:microsoft.com/office/officeart/2005/8/layout/radial5"/>
    <dgm:cxn modelId="{4A55385B-B29C-49BE-A20B-11DEAB1E1CD5}" type="presParOf" srcId="{85864020-A97B-4CBF-9A4F-6DDB8636CCDD}" destId="{D1D3A0B8-CE19-4732-9E4C-862E6C864810}" srcOrd="1" destOrd="0" presId="urn:microsoft.com/office/officeart/2005/8/layout/radial5"/>
    <dgm:cxn modelId="{D9CAE1D5-EAF4-4656-BA67-93B2DC3C39DC}" type="presParOf" srcId="{D1D3A0B8-CE19-4732-9E4C-862E6C864810}" destId="{88752965-1A01-492D-8411-F7CD580252CB}" srcOrd="0" destOrd="0" presId="urn:microsoft.com/office/officeart/2005/8/layout/radial5"/>
    <dgm:cxn modelId="{C1E85371-A6EC-4B55-AD5A-C88E2916EBAB}" type="presParOf" srcId="{85864020-A97B-4CBF-9A4F-6DDB8636CCDD}" destId="{B5E1D8FE-278D-4BA5-AD0B-D4CAEB6B39F9}" srcOrd="2" destOrd="0" presId="urn:microsoft.com/office/officeart/2005/8/layout/radial5"/>
    <dgm:cxn modelId="{2EAF0CB0-4D4D-415C-992B-DA3EBF5DAAEA}" type="presParOf" srcId="{85864020-A97B-4CBF-9A4F-6DDB8636CCDD}" destId="{5A7C048C-225E-41B5-81BF-6F9EC5120311}" srcOrd="3" destOrd="0" presId="urn:microsoft.com/office/officeart/2005/8/layout/radial5"/>
    <dgm:cxn modelId="{C70EF431-58DC-4B9B-B721-136A2F072313}" type="presParOf" srcId="{5A7C048C-225E-41B5-81BF-6F9EC5120311}" destId="{A16B70CE-2D59-4FC8-8C8D-4D54DC6B7968}" srcOrd="0" destOrd="0" presId="urn:microsoft.com/office/officeart/2005/8/layout/radial5"/>
    <dgm:cxn modelId="{78C5E466-ECC0-4C3A-96A0-BBD063C76211}" type="presParOf" srcId="{85864020-A97B-4CBF-9A4F-6DDB8636CCDD}" destId="{E512CAC8-977F-4768-BC12-F05B78D35203}" srcOrd="4" destOrd="0" presId="urn:microsoft.com/office/officeart/2005/8/layout/radial5"/>
    <dgm:cxn modelId="{0CD77997-777E-484A-A792-828E970732D3}" type="presParOf" srcId="{85864020-A97B-4CBF-9A4F-6DDB8636CCDD}" destId="{E39479D1-B07A-4686-8C49-AC9219690CAF}" srcOrd="5" destOrd="0" presId="urn:microsoft.com/office/officeart/2005/8/layout/radial5"/>
    <dgm:cxn modelId="{64124001-978C-4C8D-868C-B66F0A164529}" type="presParOf" srcId="{E39479D1-B07A-4686-8C49-AC9219690CAF}" destId="{09A4723D-D032-433B-9C17-884A7CF4ECA7}" srcOrd="0" destOrd="0" presId="urn:microsoft.com/office/officeart/2005/8/layout/radial5"/>
    <dgm:cxn modelId="{56DFC3E3-D1FA-40B1-8E6F-C409D62A1E6F}" type="presParOf" srcId="{85864020-A97B-4CBF-9A4F-6DDB8636CCDD}" destId="{F51127BF-437C-4FB7-9735-9F13A3AED667}" srcOrd="6" destOrd="0" presId="urn:microsoft.com/office/officeart/2005/8/layout/radial5"/>
    <dgm:cxn modelId="{5F224231-362C-45E4-96EC-9D25F8B9062C}" type="presParOf" srcId="{85864020-A97B-4CBF-9A4F-6DDB8636CCDD}" destId="{0AA7B101-FAEC-4365-A089-FC0AE8E7CC47}" srcOrd="7" destOrd="0" presId="urn:microsoft.com/office/officeart/2005/8/layout/radial5"/>
    <dgm:cxn modelId="{E0B76F32-E948-4B5E-8A84-5059BCAA7E44}" type="presParOf" srcId="{0AA7B101-FAEC-4365-A089-FC0AE8E7CC47}" destId="{1195F282-7CEE-46A6-93D4-031E319184AD}" srcOrd="0" destOrd="0" presId="urn:microsoft.com/office/officeart/2005/8/layout/radial5"/>
    <dgm:cxn modelId="{516623A5-FC3A-4C8E-8F49-12DFBCBA39FC}" type="presParOf" srcId="{85864020-A97B-4CBF-9A4F-6DDB8636CCDD}" destId="{A5263012-D36B-4533-85DE-A4C73272E949}" srcOrd="8" destOrd="0" presId="urn:microsoft.com/office/officeart/2005/8/layout/radial5"/>
    <dgm:cxn modelId="{DF7FC2F0-671D-4FD1-8594-1E42795AF0DD}" type="presParOf" srcId="{85864020-A97B-4CBF-9A4F-6DDB8636CCDD}" destId="{873BC523-C71B-4D99-8B0E-557FFFE0DF9C}" srcOrd="9" destOrd="0" presId="urn:microsoft.com/office/officeart/2005/8/layout/radial5"/>
    <dgm:cxn modelId="{DEBAD8ED-DE7C-4A43-8B0D-9C4DC6D582D4}" type="presParOf" srcId="{873BC523-C71B-4D99-8B0E-557FFFE0DF9C}" destId="{43C9BEC5-EA35-46C6-AC05-5BA1473477F1}" srcOrd="0" destOrd="0" presId="urn:microsoft.com/office/officeart/2005/8/layout/radial5"/>
    <dgm:cxn modelId="{3859E792-90B2-41F5-841F-0C775C0250BB}" type="presParOf" srcId="{85864020-A97B-4CBF-9A4F-6DDB8636CCDD}" destId="{167B3FC3-9E20-4F03-B6B7-E2E97BC177FD}" srcOrd="10" destOrd="0" presId="urn:microsoft.com/office/officeart/2005/8/layout/radial5"/>
    <dgm:cxn modelId="{7CFF4427-A22C-4DBB-9C13-8768075FBC84}" type="presParOf" srcId="{85864020-A97B-4CBF-9A4F-6DDB8636CCDD}" destId="{FDF11B78-90E7-4F5E-8D72-A804DBF45D79}" srcOrd="11" destOrd="0" presId="urn:microsoft.com/office/officeart/2005/8/layout/radial5"/>
    <dgm:cxn modelId="{5301C406-2D2A-48F7-AA17-E59649E1EFF2}" type="presParOf" srcId="{FDF11B78-90E7-4F5E-8D72-A804DBF45D79}" destId="{0CE3E361-2022-4CFD-BE71-8B41FF414241}" srcOrd="0" destOrd="0" presId="urn:microsoft.com/office/officeart/2005/8/layout/radial5"/>
    <dgm:cxn modelId="{727E1E02-175F-4186-94F0-E9F09FC9F914}" type="presParOf" srcId="{85864020-A97B-4CBF-9A4F-6DDB8636CCDD}" destId="{6C62CBC2-C7DF-4652-9513-AB4A97FA3DEC}" srcOrd="12" destOrd="0" presId="urn:microsoft.com/office/officeart/2005/8/layout/radial5"/>
    <dgm:cxn modelId="{50F6C542-7640-42D3-B0A4-4F4C7CD8F998}" type="presParOf" srcId="{85864020-A97B-4CBF-9A4F-6DDB8636CCDD}" destId="{E8FFE2E1-C908-447E-A104-DCCB7F2702D2}" srcOrd="13" destOrd="0" presId="urn:microsoft.com/office/officeart/2005/8/layout/radial5"/>
    <dgm:cxn modelId="{A252D67A-2620-41B1-8456-A1793017DBE6}" type="presParOf" srcId="{E8FFE2E1-C908-447E-A104-DCCB7F2702D2}" destId="{8FBD53C7-2D2F-4C7D-8CA6-CC54B203276F}" srcOrd="0" destOrd="0" presId="urn:microsoft.com/office/officeart/2005/8/layout/radial5"/>
    <dgm:cxn modelId="{51C30504-2507-40D5-A616-9D281872294E}" type="presParOf" srcId="{85864020-A97B-4CBF-9A4F-6DDB8636CCDD}" destId="{8082240C-6976-4B6B-93B3-AF78B36B2E2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34DB0-FC05-484B-A841-6109D716C20D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CCD33-C18B-4793-A64A-7539AFA61BF6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«А» </a:t>
          </a:r>
          <a:r>
            <a:rPr lang="ru-RU" sz="1400" b="1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тоифасидаги</a:t>
          </a:r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соддалаштиришлар</a:t>
          </a:r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400" dirty="0">
            <a:latin typeface="+mn-lt"/>
          </a:endParaRPr>
        </a:p>
      </dgm:t>
    </dgm:pt>
    <dgm:pt modelId="{EE6A3BEC-FE8C-407F-AC9F-5FAEBE728262}" type="parTrans" cxnId="{4DD159BC-0FB5-401F-BAA4-E9BEFAAF61E7}">
      <dgm:prSet/>
      <dgm:spPr/>
      <dgm:t>
        <a:bodyPr/>
        <a:lstStyle/>
        <a:p>
          <a:endParaRPr lang="ru-RU"/>
        </a:p>
      </dgm:t>
    </dgm:pt>
    <dgm:pt modelId="{BA5C6727-22A5-4EDD-BF5C-B1E96EE84FE0}" type="sibTrans" cxnId="{4DD159BC-0FB5-401F-BAA4-E9BEFAAF61E7}">
      <dgm:prSet/>
      <dgm:spPr/>
      <dgm:t>
        <a:bodyPr/>
        <a:lstStyle/>
        <a:p>
          <a:endParaRPr lang="ru-RU"/>
        </a:p>
      </dgm:t>
    </dgm:pt>
    <dgm:pt modelId="{B84C81F0-BF23-4CDB-A5EC-0FFC88E4B43D}">
      <dgm:prSet phldrT="[Текст]"/>
      <dgm:spPr/>
      <dgm:t>
        <a:bodyPr/>
        <a:lstStyle/>
        <a:p>
          <a:r>
            <a:rPr lang="ru-RU" b="0" i="0" u="none" dirty="0" err="1" smtClean="0">
              <a:latin typeface="+mn-lt"/>
            </a:rPr>
            <a:t>операторнинг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товарлари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ва</a:t>
          </a:r>
          <a:r>
            <a:rPr lang="ru-RU" b="0" i="0" u="none" dirty="0" smtClean="0">
              <a:latin typeface="+mn-lt"/>
            </a:rPr>
            <a:t> транспорт </a:t>
          </a:r>
          <a:r>
            <a:rPr lang="ru-RU" b="0" i="0" u="none" dirty="0" err="1" smtClean="0">
              <a:latin typeface="+mn-lt"/>
            </a:rPr>
            <a:t>воситаларига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божхона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назорати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шаклларини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қўлламаслик</a:t>
          </a:r>
          <a:r>
            <a:rPr lang="ru-RU" b="0" i="0" u="none" dirty="0" smtClean="0">
              <a:latin typeface="+mn-lt"/>
            </a:rPr>
            <a:t>, </a:t>
          </a:r>
          <a:r>
            <a:rPr lang="ru-RU" b="0" i="0" u="none" dirty="0" err="1" smtClean="0">
              <a:latin typeface="+mn-lt"/>
            </a:rPr>
            <a:t>хав</a:t>
          </a:r>
          <a:r>
            <a:rPr lang="uz-Cyrl-UZ" b="0" i="0" u="none" dirty="0" smtClean="0">
              <a:latin typeface="+mn-lt"/>
            </a:rPr>
            <a:t>ф</a:t>
          </a:r>
          <a:r>
            <a:rPr lang="ru-RU" b="0" i="0" u="none" dirty="0" smtClean="0">
              <a:latin typeface="+mn-lt"/>
            </a:rPr>
            <a:t>ни </a:t>
          </a:r>
          <a:r>
            <a:rPr lang="ru-RU" b="0" i="0" u="none" dirty="0" err="1" smtClean="0">
              <a:latin typeface="+mn-lt"/>
            </a:rPr>
            <a:t>бошқариш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тизими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бундан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мустасно</a:t>
          </a:r>
          <a:endParaRPr lang="ru-RU" dirty="0">
            <a:latin typeface="+mn-lt"/>
          </a:endParaRPr>
        </a:p>
      </dgm:t>
    </dgm:pt>
    <dgm:pt modelId="{E932B349-3B2B-43D5-8E2C-8E00A1CA5FAF}" type="parTrans" cxnId="{E045F794-F458-4274-BED9-237AD634121B}">
      <dgm:prSet/>
      <dgm:spPr/>
      <dgm:t>
        <a:bodyPr/>
        <a:lstStyle/>
        <a:p>
          <a:endParaRPr lang="ru-RU"/>
        </a:p>
      </dgm:t>
    </dgm:pt>
    <dgm:pt modelId="{6FA197B1-5C9F-4574-8F63-0E7B469D4724}" type="sibTrans" cxnId="{E045F794-F458-4274-BED9-237AD634121B}">
      <dgm:prSet/>
      <dgm:spPr/>
      <dgm:t>
        <a:bodyPr/>
        <a:lstStyle/>
        <a:p>
          <a:endParaRPr lang="ru-RU"/>
        </a:p>
      </dgm:t>
    </dgm:pt>
    <dgm:pt modelId="{30BAD4E5-9149-4847-BBA8-37596BD2DF61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«Б» </a:t>
          </a:r>
          <a:r>
            <a:rPr lang="ru-RU" sz="1400" b="1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тоифасидаги</a:t>
          </a:r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соддалаштиришлар</a:t>
          </a:r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400" dirty="0">
            <a:latin typeface="+mn-lt"/>
          </a:endParaRPr>
        </a:p>
      </dgm:t>
    </dgm:pt>
    <dgm:pt modelId="{1C173497-AC81-47A1-AC9D-FC3533152E4E}" type="parTrans" cxnId="{4538AFC8-B059-428A-82BC-27B50CA3A743}">
      <dgm:prSet/>
      <dgm:spPr/>
      <dgm:t>
        <a:bodyPr/>
        <a:lstStyle/>
        <a:p>
          <a:endParaRPr lang="ru-RU"/>
        </a:p>
      </dgm:t>
    </dgm:pt>
    <dgm:pt modelId="{A9CEDA17-B97A-473C-A001-F36B848AB81F}" type="sibTrans" cxnId="{4538AFC8-B059-428A-82BC-27B50CA3A743}">
      <dgm:prSet/>
      <dgm:spPr/>
      <dgm:t>
        <a:bodyPr/>
        <a:lstStyle/>
        <a:p>
          <a:endParaRPr lang="ru-RU"/>
        </a:p>
      </dgm:t>
    </dgm:pt>
    <dgm:pt modelId="{4B240843-BD7D-4DC0-AA24-E1D4CC308595}">
      <dgm:prSet phldrT="[Текст]"/>
      <dgm:spPr/>
      <dgm:t>
        <a:bodyPr/>
        <a:lstStyle/>
        <a:p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чиқаришда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уларнинг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божхона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қийматини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шартли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равишда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аниқлашда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тўланиши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таъминланишини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талаб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қилмаслик</a:t>
          </a:r>
          <a:r>
            <a:rPr lang="ru-RU" b="1" i="0" u="sng" dirty="0" smtClean="0">
              <a:latin typeface="+mn-lt"/>
            </a:rPr>
            <a:t>;</a:t>
          </a:r>
          <a:endParaRPr lang="ru-RU" b="1" u="sng" dirty="0">
            <a:latin typeface="+mn-lt"/>
          </a:endParaRPr>
        </a:p>
      </dgm:t>
    </dgm:pt>
    <dgm:pt modelId="{11EE69CC-1BB2-4632-9F2B-56915EC06A2E}" type="parTrans" cxnId="{88EDC016-3AFE-429C-818E-4CEAAD08AB27}">
      <dgm:prSet/>
      <dgm:spPr/>
      <dgm:t>
        <a:bodyPr/>
        <a:lstStyle/>
        <a:p>
          <a:endParaRPr lang="ru-RU"/>
        </a:p>
      </dgm:t>
    </dgm:pt>
    <dgm:pt modelId="{AC6C0418-07D7-47D0-A29C-66765EF950CF}" type="sibTrans" cxnId="{88EDC016-3AFE-429C-818E-4CEAAD08AB27}">
      <dgm:prSet/>
      <dgm:spPr/>
      <dgm:t>
        <a:bodyPr/>
        <a:lstStyle/>
        <a:p>
          <a:endParaRPr lang="ru-RU"/>
        </a:p>
      </dgm:t>
    </dgm:pt>
    <dgm:pt modelId="{7848553E-42A1-452E-B551-9823DF7405EE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декларациялаш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ва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чиқариш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бўйича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операцияларни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биринчи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навбатда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амалга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ошириш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61B8E614-5067-4CF8-B1FE-1C9D7D2BE69E}" type="parTrans" cxnId="{939738D2-827F-4BA9-8B06-B87AE569728F}">
      <dgm:prSet/>
      <dgm:spPr/>
      <dgm:t>
        <a:bodyPr/>
        <a:lstStyle/>
        <a:p>
          <a:endParaRPr lang="ru-RU"/>
        </a:p>
      </dgm:t>
    </dgm:pt>
    <dgm:pt modelId="{FE12462D-5C29-4D1A-A9B8-5048E02085DF}" type="sibTrans" cxnId="{939738D2-827F-4BA9-8B06-B87AE569728F}">
      <dgm:prSet/>
      <dgm:spPr/>
      <dgm:t>
        <a:bodyPr/>
        <a:lstStyle/>
        <a:p>
          <a:endParaRPr lang="ru-RU"/>
        </a:p>
      </dgm:t>
    </dgm:pt>
    <dgm:pt modelId="{C8DFBF0D-AF30-4CF5-9AF3-85D77A5FAFFD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товарни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ташиш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йўналишини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белгиламаслик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5DA22955-5605-4727-B236-4E3A188F75B9}" type="parTrans" cxnId="{917F4403-9200-4F26-A2B0-D2309597DE97}">
      <dgm:prSet/>
      <dgm:spPr/>
      <dgm:t>
        <a:bodyPr/>
        <a:lstStyle/>
        <a:p>
          <a:endParaRPr lang="ru-RU"/>
        </a:p>
      </dgm:t>
    </dgm:pt>
    <dgm:pt modelId="{7AB45FAC-9293-448F-8259-4623A1B8B4B4}" type="sibTrans" cxnId="{917F4403-9200-4F26-A2B0-D2309597DE97}">
      <dgm:prSet/>
      <dgm:spPr/>
      <dgm:t>
        <a:bodyPr/>
        <a:lstStyle/>
        <a:p>
          <a:endParaRPr lang="ru-RU"/>
        </a:p>
      </dgm:t>
    </dgm:pt>
    <dgm:pt modelId="{369E51A8-68DD-45AC-A364-A24E842A26C3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тўланиши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таъминламасдан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етказиб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бериш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A35A6A11-50F7-49A1-B74D-F54621AF5EB9}" type="parTrans" cxnId="{7BE0396C-5535-4E0E-A1FA-56184CEA7CE4}">
      <dgm:prSet/>
      <dgm:spPr/>
      <dgm:t>
        <a:bodyPr/>
        <a:lstStyle/>
        <a:p>
          <a:endParaRPr lang="ru-RU"/>
        </a:p>
      </dgm:t>
    </dgm:pt>
    <dgm:pt modelId="{2F584A8D-A7E4-4448-A106-13A66BA348F1}" type="sibTrans" cxnId="{7BE0396C-5535-4E0E-A1FA-56184CEA7CE4}">
      <dgm:prSet/>
      <dgm:spPr/>
      <dgm:t>
        <a:bodyPr/>
        <a:lstStyle/>
        <a:p>
          <a:endParaRPr lang="ru-RU"/>
        </a:p>
      </dgm:t>
    </dgm:pt>
    <dgm:pt modelId="{B27C9A57-1CF0-4E06-B25B-497FB35665F5}">
      <dgm:prSet/>
      <dgm:spPr/>
      <dgm:t>
        <a:bodyPr/>
        <a:lstStyle/>
        <a:p>
          <a:r>
            <a:rPr lang="ru-RU" b="1" i="0" u="sng" dirty="0" err="1" smtClean="0">
              <a:latin typeface="+mn-lt"/>
            </a:rPr>
            <a:t>товарларни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операторнинг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ҳудудига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назоратида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жойлаштириш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34B63D92-ABD2-46E2-BDF8-5DB8F19DE8D3}" type="parTrans" cxnId="{7EF4DB92-CD7A-42F7-934B-FD10BA9FE9A9}">
      <dgm:prSet/>
      <dgm:spPr/>
      <dgm:t>
        <a:bodyPr/>
        <a:lstStyle/>
        <a:p>
          <a:endParaRPr lang="ru-RU"/>
        </a:p>
      </dgm:t>
    </dgm:pt>
    <dgm:pt modelId="{1AB17B40-F29D-4C47-A49B-6C7B3A688DF4}" type="sibTrans" cxnId="{7EF4DB92-CD7A-42F7-934B-FD10BA9FE9A9}">
      <dgm:prSet/>
      <dgm:spPr/>
      <dgm:t>
        <a:bodyPr/>
        <a:lstStyle/>
        <a:p>
          <a:endParaRPr lang="ru-RU"/>
        </a:p>
      </dgm:t>
    </dgm:pt>
    <dgm:pt modelId="{D3F85B23-128F-4D1E-AAA1-D19096C8B2CB}">
      <dgm:prSet/>
      <dgm:spPr/>
      <dgm:t>
        <a:bodyPr/>
        <a:lstStyle/>
        <a:p>
          <a:r>
            <a:rPr lang="ru-RU" b="1" i="0" u="sng" dirty="0" err="1" smtClean="0">
              <a:latin typeface="+mn-lt"/>
            </a:rPr>
            <a:t>операторнинг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ҳудудларида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чиқариш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билан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боғлиқ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операцияларини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амалга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ошириш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5D791750-DD57-45A4-9A64-7167BCCB27E5}" type="parTrans" cxnId="{793EB0A5-F75C-4FDC-B1B4-F941FC7BDABD}">
      <dgm:prSet/>
      <dgm:spPr/>
      <dgm:t>
        <a:bodyPr/>
        <a:lstStyle/>
        <a:p>
          <a:endParaRPr lang="ru-RU"/>
        </a:p>
      </dgm:t>
    </dgm:pt>
    <dgm:pt modelId="{3617C369-566E-4B54-8469-FB768E37B904}" type="sibTrans" cxnId="{793EB0A5-F75C-4FDC-B1B4-F941FC7BDABD}">
      <dgm:prSet/>
      <dgm:spPr/>
      <dgm:t>
        <a:bodyPr/>
        <a:lstStyle/>
        <a:p>
          <a:endParaRPr lang="ru-RU"/>
        </a:p>
      </dgm:t>
    </dgm:pt>
    <dgm:pt modelId="{F49AC8D9-CFCC-4B14-867D-861BF9CFB3F3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операторнинг</a:t>
          </a:r>
          <a:r>
            <a:rPr lang="ru-RU" b="0" i="0" u="none" dirty="0" smtClean="0">
              <a:latin typeface="+mn-lt"/>
            </a:rPr>
            <a:t> транспорт </a:t>
          </a:r>
          <a:r>
            <a:rPr lang="ru-RU" b="0" i="0" u="none" dirty="0" err="1" smtClean="0">
              <a:latin typeface="+mn-lt"/>
            </a:rPr>
            <a:t>воситасида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божхона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транзити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амалга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оширилаётганда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тўланиши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таъминланишини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талаб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қилмаслик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DE6647E6-18C3-4641-8228-C6A70BFC63CC}" type="parTrans" cxnId="{307DE70C-216F-4304-AFC0-AACAEFBF3CFD}">
      <dgm:prSet/>
      <dgm:spPr/>
      <dgm:t>
        <a:bodyPr/>
        <a:lstStyle/>
        <a:p>
          <a:endParaRPr lang="ru-RU"/>
        </a:p>
      </dgm:t>
    </dgm:pt>
    <dgm:pt modelId="{868DFF7E-C6D6-4E2B-8229-02826442B787}" type="sibTrans" cxnId="{307DE70C-216F-4304-AFC0-AACAEFBF3CFD}">
      <dgm:prSet/>
      <dgm:spPr/>
      <dgm:t>
        <a:bodyPr/>
        <a:lstStyle/>
        <a:p>
          <a:endParaRPr lang="ru-RU"/>
        </a:p>
      </dgm:t>
    </dgm:pt>
    <dgm:pt modelId="{936B27D3-0200-4ED4-ABEF-BE93108D3068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тўланишини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таъминламасдан</a:t>
          </a:r>
          <a:r>
            <a:rPr lang="ru-RU" b="0" i="0" u="none" dirty="0" smtClean="0">
              <a:latin typeface="+mn-lt"/>
            </a:rPr>
            <a:t>,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бўлиб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тўлаш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ва</a:t>
          </a:r>
          <a:r>
            <a:rPr lang="ru-RU" b="0" i="0" u="none" dirty="0" smtClean="0">
              <a:latin typeface="+mn-lt"/>
            </a:rPr>
            <a:t> (</a:t>
          </a:r>
          <a:r>
            <a:rPr lang="ru-RU" b="0" i="0" u="none" dirty="0" err="1" smtClean="0">
              <a:latin typeface="+mn-lt"/>
            </a:rPr>
            <a:t>ёки</a:t>
          </a:r>
          <a:r>
            <a:rPr lang="ru-RU" b="0" i="0" u="none" dirty="0" smtClean="0">
              <a:latin typeface="+mn-lt"/>
            </a:rPr>
            <a:t>) </a:t>
          </a:r>
          <a:r>
            <a:rPr lang="ru-RU" b="0" i="0" u="none" dirty="0" err="1" smtClean="0">
              <a:latin typeface="+mn-lt"/>
            </a:rPr>
            <a:t>муддатини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йигирма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иш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кунигача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кечиктирган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ҳолда</a:t>
          </a:r>
          <a:r>
            <a:rPr lang="ru-RU" b="0" i="0" u="none" dirty="0" smtClean="0">
              <a:latin typeface="+mn-lt"/>
            </a:rPr>
            <a:t>, </a:t>
          </a:r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эркин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муомалага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чиқариш</a:t>
          </a:r>
          <a:r>
            <a:rPr lang="ru-RU" b="0" i="0" u="none" dirty="0" smtClean="0">
              <a:latin typeface="+mn-lt"/>
            </a:rPr>
            <a:t>.</a:t>
          </a:r>
          <a:endParaRPr lang="ru-RU" b="0" i="0" dirty="0">
            <a:latin typeface="+mn-lt"/>
          </a:endParaRPr>
        </a:p>
      </dgm:t>
    </dgm:pt>
    <dgm:pt modelId="{352FAC28-CBBE-4F68-83BB-3AF4AF75A1A4}" type="parTrans" cxnId="{CE637C5E-451B-422B-BCDB-B4418AAC8C55}">
      <dgm:prSet/>
      <dgm:spPr/>
      <dgm:t>
        <a:bodyPr/>
        <a:lstStyle/>
        <a:p>
          <a:endParaRPr lang="ru-RU"/>
        </a:p>
      </dgm:t>
    </dgm:pt>
    <dgm:pt modelId="{BDEF64E1-4DE8-449C-B46B-952A5DA782C9}" type="sibTrans" cxnId="{CE637C5E-451B-422B-BCDB-B4418AAC8C55}">
      <dgm:prSet/>
      <dgm:spPr/>
      <dgm:t>
        <a:bodyPr/>
        <a:lstStyle/>
        <a:p>
          <a:endParaRPr lang="ru-RU"/>
        </a:p>
      </dgm:t>
    </dgm:pt>
    <dgm:pt modelId="{B0AB73B4-DF59-4444-A896-1FE12EF1C2CE}">
      <dgm:prSet custT="1"/>
      <dgm:spPr/>
      <dgm:t>
        <a:bodyPr/>
        <a:lstStyle/>
        <a:p>
          <a:r>
            <a:rPr lang="ru-RU" sz="1000" b="0" i="0" u="none" dirty="0" err="1" smtClean="0">
              <a:latin typeface="+mn-lt"/>
            </a:rPr>
            <a:t>алоҳида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1" i="0" u="sng" dirty="0" err="1" smtClean="0">
              <a:latin typeface="+mn-lt"/>
            </a:rPr>
            <a:t>ҳужжатлар</a:t>
          </a:r>
          <a:r>
            <a:rPr lang="ru-RU" sz="1000" b="1" i="0" u="sng" dirty="0" smtClean="0">
              <a:latin typeface="+mn-lt"/>
            </a:rPr>
            <a:t> </a:t>
          </a:r>
          <a:r>
            <a:rPr lang="ru-RU" sz="800" b="0" i="0" u="none" baseline="0" dirty="0" smtClean="0">
              <a:latin typeface="+mn-lt"/>
            </a:rPr>
            <a:t>(</a:t>
          </a:r>
          <a:r>
            <a:rPr lang="ru-RU" sz="800" b="0" i="0" u="none" baseline="0" dirty="0" err="1" smtClean="0">
              <a:latin typeface="+mn-lt"/>
            </a:rPr>
            <a:t>мувофиқлик</a:t>
          </a:r>
          <a:r>
            <a:rPr lang="ru-RU" sz="800" b="0" i="0" u="none" baseline="0" dirty="0" smtClean="0">
              <a:latin typeface="+mn-lt"/>
            </a:rPr>
            <a:t> </a:t>
          </a:r>
          <a:r>
            <a:rPr lang="ru-RU" sz="800" b="0" i="0" u="none" baseline="0" dirty="0" err="1" smtClean="0">
              <a:latin typeface="+mn-lt"/>
            </a:rPr>
            <a:t>сертификати</a:t>
          </a:r>
          <a:r>
            <a:rPr lang="ru-RU" sz="800" b="0" i="0" u="none" baseline="0" dirty="0" smtClean="0">
              <a:latin typeface="+mn-lt"/>
            </a:rPr>
            <a:t>) </a:t>
          </a:r>
          <a:r>
            <a:rPr lang="ru-RU" sz="1000" b="0" i="0" u="none" dirty="0" err="1" smtClean="0">
              <a:latin typeface="+mn-lt"/>
            </a:rPr>
            <a:t>мавжуд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1" i="0" u="sng" dirty="0" err="1" smtClean="0">
              <a:latin typeface="+mn-lt"/>
            </a:rPr>
            <a:t>бўлмаганда</a:t>
          </a:r>
          <a:r>
            <a:rPr lang="ru-RU" sz="1000" b="0" i="0" u="none" dirty="0" smtClean="0">
              <a:latin typeface="+mn-lt"/>
            </a:rPr>
            <a:t>, </a:t>
          </a:r>
          <a:r>
            <a:rPr lang="ru-RU" sz="1000" b="0" i="0" u="none" dirty="0" err="1" smtClean="0">
              <a:latin typeface="+mn-lt"/>
            </a:rPr>
            <a:t>товарларни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800" b="0" i="0" u="none" baseline="0" dirty="0" smtClean="0">
              <a:latin typeface="+mn-lt"/>
            </a:rPr>
            <a:t>(</a:t>
          </a:r>
          <a:r>
            <a:rPr lang="ru-RU" sz="800" b="0" i="0" u="none" baseline="0" dirty="0" err="1" smtClean="0">
              <a:latin typeface="+mn-lt"/>
            </a:rPr>
            <a:t>озиқ-овқат</a:t>
          </a:r>
          <a:r>
            <a:rPr lang="ru-RU" sz="800" b="0" i="0" u="none" baseline="0" dirty="0" smtClean="0">
              <a:latin typeface="+mn-lt"/>
            </a:rPr>
            <a:t> </a:t>
          </a:r>
          <a:r>
            <a:rPr lang="ru-RU" sz="800" b="0" i="0" u="none" baseline="0" dirty="0" err="1" smtClean="0">
              <a:latin typeface="+mn-lt"/>
            </a:rPr>
            <a:t>товарлари</a:t>
          </a:r>
          <a:r>
            <a:rPr lang="ru-RU" sz="800" b="0" i="0" u="none" baseline="0" dirty="0" smtClean="0">
              <a:latin typeface="+mn-lt"/>
            </a:rPr>
            <a:t> </a:t>
          </a:r>
          <a:r>
            <a:rPr lang="ru-RU" sz="800" b="0" i="0" u="none" baseline="0" dirty="0" err="1" smtClean="0">
              <a:latin typeface="+mn-lt"/>
            </a:rPr>
            <a:t>ва</a:t>
          </a:r>
          <a:r>
            <a:rPr lang="ru-RU" sz="800" b="0" i="0" u="none" baseline="0" dirty="0" smtClean="0">
              <a:latin typeface="+mn-lt"/>
            </a:rPr>
            <a:t> фармацевтика </a:t>
          </a:r>
          <a:r>
            <a:rPr lang="ru-RU" sz="800" b="0" i="0" u="none" baseline="0" dirty="0" err="1" smtClean="0">
              <a:latin typeface="+mn-lt"/>
            </a:rPr>
            <a:t>маҳсулотлари</a:t>
          </a:r>
          <a:r>
            <a:rPr lang="ru-RU" sz="800" b="0" i="0" u="none" baseline="0" dirty="0" smtClean="0">
              <a:latin typeface="+mn-lt"/>
            </a:rPr>
            <a:t> </a:t>
          </a:r>
          <a:r>
            <a:rPr lang="ru-RU" sz="800" b="0" i="0" u="none" baseline="0" dirty="0" err="1" smtClean="0">
              <a:latin typeface="+mn-lt"/>
            </a:rPr>
            <a:t>бундан</a:t>
          </a:r>
          <a:r>
            <a:rPr lang="ru-RU" sz="800" b="0" i="0" u="none" baseline="0" dirty="0" smtClean="0">
              <a:latin typeface="+mn-lt"/>
            </a:rPr>
            <a:t> </a:t>
          </a:r>
          <a:r>
            <a:rPr lang="ru-RU" sz="800" b="0" i="0" u="none" baseline="0" dirty="0" err="1" smtClean="0">
              <a:latin typeface="+mn-lt"/>
            </a:rPr>
            <a:t>мустасно</a:t>
          </a:r>
          <a:r>
            <a:rPr lang="ru-RU" sz="800" b="0" i="0" u="none" baseline="0" dirty="0" smtClean="0">
              <a:latin typeface="+mn-lt"/>
            </a:rPr>
            <a:t>) </a:t>
          </a:r>
          <a:r>
            <a:rPr lang="ru-RU" sz="1000" b="0" i="0" u="none" dirty="0" err="1" smtClean="0">
              <a:latin typeface="+mn-lt"/>
            </a:rPr>
            <a:t>шартли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равишда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чиқариш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ва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1" i="0" u="sng" dirty="0" err="1" smtClean="0">
              <a:latin typeface="+mn-lt"/>
            </a:rPr>
            <a:t>ҳужжатларни</a:t>
          </a:r>
          <a:r>
            <a:rPr lang="ru-RU" sz="1000" b="1" i="0" u="sng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кейинчалик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1" i="0" u="sng" dirty="0" smtClean="0">
              <a:latin typeface="+mn-lt"/>
            </a:rPr>
            <a:t>60 кун </a:t>
          </a:r>
          <a:r>
            <a:rPr lang="ru-RU" sz="1000" b="1" i="0" u="sng" dirty="0" err="1" smtClean="0">
              <a:latin typeface="+mn-lt"/>
            </a:rPr>
            <a:t>давомида</a:t>
          </a:r>
          <a:r>
            <a:rPr lang="ru-RU" sz="1000" b="1" i="0" u="sng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тақдим</a:t>
          </a:r>
          <a:r>
            <a:rPr lang="ru-RU" sz="1000" b="0" i="0" u="none" dirty="0" smtClean="0">
              <a:latin typeface="+mn-lt"/>
            </a:rPr>
            <a:t> </a:t>
          </a:r>
          <a:r>
            <a:rPr lang="ru-RU" sz="1000" b="0" i="0" u="none" dirty="0" err="1" smtClean="0">
              <a:latin typeface="+mn-lt"/>
            </a:rPr>
            <a:t>этиш</a:t>
          </a:r>
          <a:r>
            <a:rPr lang="ru-RU" sz="1000" b="0" i="0" u="none" dirty="0" smtClean="0">
              <a:latin typeface="+mn-lt"/>
            </a:rPr>
            <a:t>;</a:t>
          </a:r>
          <a:endParaRPr lang="ru-RU" sz="1000" b="0" i="0" dirty="0">
            <a:latin typeface="+mn-lt"/>
          </a:endParaRPr>
        </a:p>
      </dgm:t>
    </dgm:pt>
    <dgm:pt modelId="{180605AE-C9CD-44C0-81F5-24515A493FEA}" type="parTrans" cxnId="{B0A1CE57-D6D8-44DC-9056-2B16689C430F}">
      <dgm:prSet/>
      <dgm:spPr/>
      <dgm:t>
        <a:bodyPr/>
        <a:lstStyle/>
        <a:p>
          <a:endParaRPr lang="ru-RU"/>
        </a:p>
      </dgm:t>
    </dgm:pt>
    <dgm:pt modelId="{0DB0AED9-D737-415F-9906-D648E292BDB1}" type="sibTrans" cxnId="{B0A1CE57-D6D8-44DC-9056-2B16689C430F}">
      <dgm:prSet/>
      <dgm:spPr/>
      <dgm:t>
        <a:bodyPr/>
        <a:lstStyle/>
        <a:p>
          <a:endParaRPr lang="ru-RU"/>
        </a:p>
      </dgm:t>
    </dgm:pt>
    <dgm:pt modelId="{54A46C8E-8E3F-4A7B-A68E-FA81AFB0EC2C}">
      <dgm:prSet/>
      <dgm:spPr/>
      <dgm:t>
        <a:bodyPr/>
        <a:lstStyle/>
        <a:p>
          <a:r>
            <a:rPr lang="ru-RU" b="1" i="0" u="sng" dirty="0" err="1" smtClean="0">
              <a:latin typeface="+mn-lt"/>
            </a:rPr>
            <a:t>экспортда</a:t>
          </a:r>
          <a:r>
            <a:rPr lang="ru-RU" b="1" i="0" u="sng" dirty="0" smtClean="0">
              <a:latin typeface="+mn-lt"/>
            </a:rPr>
            <a:t> оператор </a:t>
          </a:r>
          <a:r>
            <a:rPr lang="ru-RU" b="1" i="0" u="sng" dirty="0" err="1" smtClean="0">
              <a:latin typeface="+mn-lt"/>
            </a:rPr>
            <a:t>пломбаларини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smtClean="0">
              <a:latin typeface="+mn-lt"/>
            </a:rPr>
            <a:t>идентификация </a:t>
          </a:r>
          <a:r>
            <a:rPr lang="ru-RU" b="0" i="0" u="none" dirty="0" err="1" smtClean="0">
              <a:latin typeface="+mn-lt"/>
            </a:rPr>
            <a:t>воситалари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сифатида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тан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олиниши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EDF836FF-0EFB-4F0F-9AD3-41116F5A03FF}" type="parTrans" cxnId="{506622DF-20AE-44F6-A530-C2011364DF7E}">
      <dgm:prSet/>
      <dgm:spPr/>
      <dgm:t>
        <a:bodyPr/>
        <a:lstStyle/>
        <a:p>
          <a:endParaRPr lang="ru-RU"/>
        </a:p>
      </dgm:t>
    </dgm:pt>
    <dgm:pt modelId="{626A6273-91BC-443D-B3E3-7D18ACB2B048}" type="sibTrans" cxnId="{506622DF-20AE-44F6-A530-C2011364DF7E}">
      <dgm:prSet/>
      <dgm:spPr/>
      <dgm:t>
        <a:bodyPr/>
        <a:lstStyle/>
        <a:p>
          <a:endParaRPr lang="ru-RU"/>
        </a:p>
      </dgm:t>
    </dgm:pt>
    <dgm:pt modelId="{D75124F6-3ACD-40DE-BD35-7A75825630A3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тўланишини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таъминламасдан</a:t>
          </a:r>
          <a:r>
            <a:rPr lang="ru-RU" b="0" i="0" u="none" dirty="0" smtClean="0">
              <a:latin typeface="+mn-lt"/>
            </a:rPr>
            <a:t>, </a:t>
          </a:r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тўловларини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бўлиб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тўлаш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ва</a:t>
          </a:r>
          <a:r>
            <a:rPr lang="ru-RU" b="0" i="0" u="none" dirty="0" smtClean="0">
              <a:latin typeface="+mn-lt"/>
            </a:rPr>
            <a:t> (</a:t>
          </a:r>
          <a:r>
            <a:rPr lang="ru-RU" b="0" i="0" u="none" dirty="0" err="1" smtClean="0">
              <a:latin typeface="+mn-lt"/>
            </a:rPr>
            <a:t>ёки</a:t>
          </a:r>
          <a:r>
            <a:rPr lang="ru-RU" b="0" i="0" u="none" dirty="0" smtClean="0">
              <a:latin typeface="+mn-lt"/>
            </a:rPr>
            <a:t>) </a:t>
          </a:r>
          <a:r>
            <a:rPr lang="ru-RU" b="0" i="0" u="none" dirty="0" err="1" smtClean="0">
              <a:latin typeface="+mn-lt"/>
            </a:rPr>
            <a:t>муддатини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smtClean="0">
              <a:latin typeface="+mn-lt"/>
            </a:rPr>
            <a:t>60 </a:t>
          </a:r>
          <a:r>
            <a:rPr lang="ru-RU" b="1" i="0" u="sng" dirty="0" err="1" smtClean="0">
              <a:latin typeface="+mn-lt"/>
            </a:rPr>
            <a:t>кунгача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кечиктирган</a:t>
          </a:r>
          <a:r>
            <a:rPr lang="ru-RU" b="1" i="0" u="sng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ҳолда</a:t>
          </a:r>
          <a:r>
            <a:rPr lang="ru-RU" b="0" i="0" u="none" dirty="0" smtClean="0">
              <a:latin typeface="+mn-lt"/>
            </a:rPr>
            <a:t>, </a:t>
          </a:r>
          <a:r>
            <a:rPr lang="ru-RU" b="0" i="0" u="none" dirty="0" err="1" smtClean="0">
              <a:latin typeface="+mn-lt"/>
            </a:rPr>
            <a:t>товарларни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эркин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муомалага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чиқариш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D152257C-3C6C-4E9D-80EA-A374DDC89E11}" type="parTrans" cxnId="{34955319-7F81-4CB6-B2B6-4232FEE788F2}">
      <dgm:prSet/>
      <dgm:spPr/>
      <dgm:t>
        <a:bodyPr/>
        <a:lstStyle/>
        <a:p>
          <a:endParaRPr lang="ru-RU"/>
        </a:p>
      </dgm:t>
    </dgm:pt>
    <dgm:pt modelId="{62007F72-CFBB-425B-8C36-1E91EDEFCA4F}" type="sibTrans" cxnId="{34955319-7F81-4CB6-B2B6-4232FEE788F2}">
      <dgm:prSet/>
      <dgm:spPr/>
      <dgm:t>
        <a:bodyPr/>
        <a:lstStyle/>
        <a:p>
          <a:endParaRPr lang="ru-RU"/>
        </a:p>
      </dgm:t>
    </dgm:pt>
    <dgm:pt modelId="{EF628179-8628-49EB-A462-788AB9B58271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органларининг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тажриба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лойиҳалари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синовларида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иштирок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этиш</a:t>
          </a:r>
          <a:r>
            <a:rPr lang="ru-RU" b="0" i="0" u="none" dirty="0" smtClean="0">
              <a:latin typeface="+mn-lt"/>
            </a:rPr>
            <a:t>;</a:t>
          </a:r>
          <a:endParaRPr lang="ru-RU" b="0" i="0" dirty="0">
            <a:latin typeface="+mn-lt"/>
          </a:endParaRPr>
        </a:p>
      </dgm:t>
    </dgm:pt>
    <dgm:pt modelId="{7530FA6D-F994-46E4-8219-7C9E0857F33B}" type="parTrans" cxnId="{85297E32-5A0B-4262-94AB-C5D0A3429D2C}">
      <dgm:prSet/>
      <dgm:spPr/>
      <dgm:t>
        <a:bodyPr/>
        <a:lstStyle/>
        <a:p>
          <a:endParaRPr lang="ru-RU"/>
        </a:p>
      </dgm:t>
    </dgm:pt>
    <dgm:pt modelId="{7E6C09BE-2FDD-4AFC-8715-BEED3D560F98}" type="sibTrans" cxnId="{85297E32-5A0B-4262-94AB-C5D0A3429D2C}">
      <dgm:prSet/>
      <dgm:spPr/>
      <dgm:t>
        <a:bodyPr/>
        <a:lstStyle/>
        <a:p>
          <a:endParaRPr lang="ru-RU"/>
        </a:p>
      </dgm:t>
    </dgm:pt>
    <dgm:pt modelId="{2ABBE05D-3207-4362-8172-44A90FC0F1FE}">
      <dgm:prSet/>
      <dgm:spPr/>
      <dgm:t>
        <a:bodyPr/>
        <a:lstStyle/>
        <a:p>
          <a:r>
            <a:rPr lang="ru-RU" b="0" i="0" u="none" dirty="0" err="1" smtClean="0">
              <a:latin typeface="+mn-lt"/>
            </a:rPr>
            <a:t>божхона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масалаларини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мувофиқлаштириш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ва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ҳал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қилишда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операторга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кўмаклашиш</a:t>
          </a:r>
          <a:r>
            <a:rPr lang="ru-RU" b="0" i="0" u="none" dirty="0" smtClean="0">
              <a:latin typeface="+mn-lt"/>
            </a:rPr>
            <a:t> </a:t>
          </a:r>
          <a:r>
            <a:rPr lang="ru-RU" b="0" i="0" u="none" dirty="0" err="1" smtClean="0">
              <a:latin typeface="+mn-lt"/>
            </a:rPr>
            <a:t>учун</a:t>
          </a:r>
          <a:r>
            <a:rPr lang="ru-RU" b="0" i="0" u="none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божхона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органларининг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масъул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ходимини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тайинлаш</a:t>
          </a:r>
          <a:r>
            <a:rPr lang="ru-RU" b="0" i="0" u="none" dirty="0" smtClean="0">
              <a:latin typeface="+mn-lt"/>
            </a:rPr>
            <a:t>.</a:t>
          </a:r>
          <a:endParaRPr lang="ru-RU" b="0" i="0" dirty="0">
            <a:latin typeface="+mn-lt"/>
          </a:endParaRPr>
        </a:p>
      </dgm:t>
    </dgm:pt>
    <dgm:pt modelId="{7552BD06-32D4-40CA-8230-0EAFCF534439}" type="parTrans" cxnId="{05FF63DB-6102-42F5-A664-2779FA0DD44B}">
      <dgm:prSet/>
      <dgm:spPr/>
      <dgm:t>
        <a:bodyPr/>
        <a:lstStyle/>
        <a:p>
          <a:endParaRPr lang="ru-RU"/>
        </a:p>
      </dgm:t>
    </dgm:pt>
    <dgm:pt modelId="{A4187160-06FD-442B-B01A-3460FBAAEDE1}" type="sibTrans" cxnId="{05FF63DB-6102-42F5-A664-2779FA0DD44B}">
      <dgm:prSet/>
      <dgm:spPr/>
      <dgm:t>
        <a:bodyPr/>
        <a:lstStyle/>
        <a:p>
          <a:endParaRPr lang="ru-RU"/>
        </a:p>
      </dgm:t>
    </dgm:pt>
    <dgm:pt modelId="{FCEDCE8B-727E-4D4E-A5CF-151BCDD3B933}">
      <dgm:prSet phldrT="[Текст]"/>
      <dgm:spPr/>
      <dgm:t>
        <a:bodyPr/>
        <a:lstStyle/>
        <a:p>
          <a:r>
            <a:rPr lang="ru-RU" b="1" i="0" u="sng" dirty="0" smtClean="0">
              <a:latin typeface="+mn-lt"/>
            </a:rPr>
            <a:t>«А» </a:t>
          </a:r>
          <a:r>
            <a:rPr lang="ru-RU" b="1" i="0" u="sng" dirty="0" err="1" smtClean="0">
              <a:latin typeface="+mn-lt"/>
            </a:rPr>
            <a:t>тоифасига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қўшимча</a:t>
          </a:r>
          <a:r>
            <a:rPr lang="ru-RU" b="1" i="0" u="sng" dirty="0" smtClean="0">
              <a:latin typeface="+mn-lt"/>
            </a:rPr>
            <a:t> </a:t>
          </a:r>
          <a:r>
            <a:rPr lang="ru-RU" b="1" i="0" u="sng" dirty="0" err="1" smtClean="0">
              <a:latin typeface="+mn-lt"/>
            </a:rPr>
            <a:t>равишда</a:t>
          </a:r>
          <a:endParaRPr lang="ru-RU" b="1" u="sng" dirty="0">
            <a:latin typeface="+mn-lt"/>
          </a:endParaRPr>
        </a:p>
      </dgm:t>
    </dgm:pt>
    <dgm:pt modelId="{9A6CC2F0-5D64-4345-9234-20F50F1336B5}" type="parTrans" cxnId="{E58EF0D3-9294-46EE-AFE4-38BA2E36E13B}">
      <dgm:prSet/>
      <dgm:spPr/>
      <dgm:t>
        <a:bodyPr/>
        <a:lstStyle/>
        <a:p>
          <a:endParaRPr lang="ru-RU"/>
        </a:p>
      </dgm:t>
    </dgm:pt>
    <dgm:pt modelId="{D2E2F958-DB28-42AC-B74B-1EB70D02B88B}" type="sibTrans" cxnId="{E58EF0D3-9294-46EE-AFE4-38BA2E36E13B}">
      <dgm:prSet/>
      <dgm:spPr/>
      <dgm:t>
        <a:bodyPr/>
        <a:lstStyle/>
        <a:p>
          <a:endParaRPr lang="ru-RU"/>
        </a:p>
      </dgm:t>
    </dgm:pt>
    <dgm:pt modelId="{152C01E1-0D56-427E-B889-38FA8B67099C}" type="pres">
      <dgm:prSet presAssocID="{8E034DB0-FC05-484B-A841-6109D716C2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FD5778-2341-4C25-8CFA-8FD89B15C2C6}" type="pres">
      <dgm:prSet presAssocID="{E5FCCD33-C18B-4793-A64A-7539AFA61BF6}" presName="root" presStyleCnt="0"/>
      <dgm:spPr/>
    </dgm:pt>
    <dgm:pt modelId="{4FDB62F2-95CA-453E-A1E8-77F32BFB0FC2}" type="pres">
      <dgm:prSet presAssocID="{E5FCCD33-C18B-4793-A64A-7539AFA61BF6}" presName="rootComposite" presStyleCnt="0"/>
      <dgm:spPr/>
    </dgm:pt>
    <dgm:pt modelId="{073DAEE8-609B-4AC3-9497-AD6F8D3390F5}" type="pres">
      <dgm:prSet presAssocID="{E5FCCD33-C18B-4793-A64A-7539AFA61BF6}" presName="rootText" presStyleLbl="node1" presStyleIdx="0" presStyleCnt="2" custScaleX="173059" custScaleY="93816" custLinFactNeighborX="-51361" custLinFactNeighborY="21813"/>
      <dgm:spPr/>
      <dgm:t>
        <a:bodyPr/>
        <a:lstStyle/>
        <a:p>
          <a:endParaRPr lang="ru-RU"/>
        </a:p>
      </dgm:t>
    </dgm:pt>
    <dgm:pt modelId="{E3A858D4-41B3-4989-B6C2-9422D670F600}" type="pres">
      <dgm:prSet presAssocID="{E5FCCD33-C18B-4793-A64A-7539AFA61BF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92DCF9-00FF-4DDB-8CF8-89FD96549E37}" type="pres">
      <dgm:prSet presAssocID="{E5FCCD33-C18B-4793-A64A-7539AFA61BF6}" presName="childShape" presStyleCnt="0"/>
      <dgm:spPr/>
    </dgm:pt>
    <dgm:pt modelId="{9DB558DC-7132-498D-97F9-952469E32515}" type="pres">
      <dgm:prSet presAssocID="{E932B349-3B2B-43D5-8E2C-8E00A1CA5FAF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BB5C5E17-16B1-417C-8FBE-CB9579F6A4F4}" type="pres">
      <dgm:prSet presAssocID="{B84C81F0-BF23-4CDB-A5EC-0FFC88E4B43D}" presName="childText" presStyleLbl="bgAcc1" presStyleIdx="0" presStyleCnt="15" custScaleX="573690" custScaleY="79686" custLinFactNeighborX="-72789" custLinFactNeighborY="1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2768C-FB01-464F-879D-77CD94FD587C}" type="pres">
      <dgm:prSet presAssocID="{61B8E614-5067-4CF8-B1FE-1C9D7D2BE69E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C1634C0B-C979-4460-AD52-29C9C51A1BF5}" type="pres">
      <dgm:prSet presAssocID="{7848553E-42A1-452E-B551-9823DF7405EE}" presName="childText" presStyleLbl="bgAcc1" presStyleIdx="1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37F4F-23CA-4B47-AE02-31685158B79A}" type="pres">
      <dgm:prSet presAssocID="{5DA22955-5605-4727-B236-4E3A188F75B9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C078F3D5-7487-42FF-94F6-3714E59B6CFA}" type="pres">
      <dgm:prSet presAssocID="{C8DFBF0D-AF30-4CF5-9AF3-85D77A5FAFFD}" presName="childText" presStyleLbl="bgAcc1" presStyleIdx="2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E21F7-77BB-4CC6-A9D4-CD36CC9723F5}" type="pres">
      <dgm:prSet presAssocID="{A35A6A11-50F7-49A1-B74D-F54621AF5EB9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5378D355-8A5E-44E0-A760-292843D85135}" type="pres">
      <dgm:prSet presAssocID="{369E51A8-68DD-45AC-A364-A24E842A26C3}" presName="childText" presStyleLbl="bgAcc1" presStyleIdx="3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9F39-3F06-43A0-8B8F-3980BBBE0523}" type="pres">
      <dgm:prSet presAssocID="{34B63D92-ABD2-46E2-BDF8-5DB8F19DE8D3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46141FB5-8573-487E-91EF-95527387174A}" type="pres">
      <dgm:prSet presAssocID="{B27C9A57-1CF0-4E06-B25B-497FB35665F5}" presName="childText" presStyleLbl="bgAcc1" presStyleIdx="4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B637-5C2C-4F36-9130-058A29301DDD}" type="pres">
      <dgm:prSet presAssocID="{5D791750-DD57-45A4-9A64-7167BCCB27E5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8CD83FC9-0CE7-43AA-87F0-9BEB8C3CD06A}" type="pres">
      <dgm:prSet presAssocID="{D3F85B23-128F-4D1E-AAA1-D19096C8B2CB}" presName="childText" presStyleLbl="bgAcc1" presStyleIdx="5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ABF45-2774-4AA1-8E15-1E028B93AC2E}" type="pres">
      <dgm:prSet presAssocID="{DE6647E6-18C3-4641-8228-C6A70BFC63CC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07D397E2-7D06-4227-B752-B219D513790B}" type="pres">
      <dgm:prSet presAssocID="{F49AC8D9-CFCC-4B14-867D-861BF9CFB3F3}" presName="childText" presStyleLbl="bgAcc1" presStyleIdx="6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8A8AA-1FEF-483A-B0D3-2E51AE86B12C}" type="pres">
      <dgm:prSet presAssocID="{352FAC28-CBBE-4F68-83BB-3AF4AF75A1A4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FB39AA52-E03F-41DA-8AF0-85ADC3EAE90B}" type="pres">
      <dgm:prSet presAssocID="{936B27D3-0200-4ED4-ABEF-BE93108D3068}" presName="childText" presStyleLbl="bgAcc1" presStyleIdx="7" presStyleCnt="15" custScaleX="575573" custLinFactNeighborX="-74621" custLinFactNeighborY="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9835-6411-48E2-B377-22D5477B840D}" type="pres">
      <dgm:prSet presAssocID="{30BAD4E5-9149-4847-BBA8-37596BD2DF61}" presName="root" presStyleCnt="0"/>
      <dgm:spPr/>
    </dgm:pt>
    <dgm:pt modelId="{66FC1237-4DA7-476F-8A7D-A53B898B3C0A}" type="pres">
      <dgm:prSet presAssocID="{30BAD4E5-9149-4847-BBA8-37596BD2DF61}" presName="rootComposite" presStyleCnt="0"/>
      <dgm:spPr/>
    </dgm:pt>
    <dgm:pt modelId="{846F121F-E716-4BA9-83CE-DBD7B8D51EE1}" type="pres">
      <dgm:prSet presAssocID="{30BAD4E5-9149-4847-BBA8-37596BD2DF61}" presName="rootText" presStyleLbl="node1" presStyleIdx="1" presStyleCnt="2" custScaleX="173059" custScaleY="93816" custLinFactNeighborX="8922" custLinFactNeighborY="18647"/>
      <dgm:spPr/>
      <dgm:t>
        <a:bodyPr/>
        <a:lstStyle/>
        <a:p>
          <a:endParaRPr lang="ru-RU"/>
        </a:p>
      </dgm:t>
    </dgm:pt>
    <dgm:pt modelId="{BE7F4169-ADBC-4607-93FE-5EA858B1E6C5}" type="pres">
      <dgm:prSet presAssocID="{30BAD4E5-9149-4847-BBA8-37596BD2DF61}" presName="rootConnector" presStyleLbl="node1" presStyleIdx="1" presStyleCnt="2"/>
      <dgm:spPr/>
      <dgm:t>
        <a:bodyPr/>
        <a:lstStyle/>
        <a:p>
          <a:endParaRPr lang="ru-RU"/>
        </a:p>
      </dgm:t>
    </dgm:pt>
    <dgm:pt modelId="{A34EF5B0-389C-4594-98CD-3A3E3E101597}" type="pres">
      <dgm:prSet presAssocID="{30BAD4E5-9149-4847-BBA8-37596BD2DF61}" presName="childShape" presStyleCnt="0"/>
      <dgm:spPr/>
    </dgm:pt>
    <dgm:pt modelId="{FDE08E39-A582-43C9-AC0D-F1B893B6878B}" type="pres">
      <dgm:prSet presAssocID="{9A6CC2F0-5D64-4345-9234-20F50F1336B5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D44FE105-5266-4CE3-A9AA-BBC7C22F3CEC}" type="pres">
      <dgm:prSet presAssocID="{FCEDCE8B-727E-4D4E-A5CF-151BCDD3B933}" presName="childText" presStyleLbl="bgAcc1" presStyleIdx="8" presStyleCnt="15" custScaleX="575573" custLinFactNeighborX="4534" custLinFactNeighborY="18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0EC53-C968-4668-B8F3-2B8CABA46672}" type="pres">
      <dgm:prSet presAssocID="{11EE69CC-1BB2-4632-9F2B-56915EC06A2E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0233D083-15BB-42EE-AC01-E393462E398D}" type="pres">
      <dgm:prSet presAssocID="{4B240843-BD7D-4DC0-AA24-E1D4CC308595}" presName="childText" presStyleLbl="bgAcc1" presStyleIdx="9" presStyleCnt="15" custScaleX="574508" custScaleY="108009" custLinFactNeighborX="3927" custLinFactNeighborY="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B6DE1-04EA-446E-8671-AEDE68ED4A37}" type="pres">
      <dgm:prSet presAssocID="{180605AE-C9CD-44C0-81F5-24515A493FEA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AF301858-00BA-48E7-8764-81B91CE6D18D}" type="pres">
      <dgm:prSet presAssocID="{B0AB73B4-DF59-4444-A896-1FE12EF1C2CE}" presName="childText" presStyleLbl="bgAcc1" presStyleIdx="10" presStyleCnt="15" custScaleX="575573" custLinFactNeighborX="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9223F-0C6F-4296-91A5-8677D7458CDF}" type="pres">
      <dgm:prSet presAssocID="{EDF836FF-0EFB-4F0F-9AD3-41116F5A03FF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2CE423AC-E1F3-4449-B225-DBA074EDAA9C}" type="pres">
      <dgm:prSet presAssocID="{54A46C8E-8E3F-4A7B-A68E-FA81AFB0EC2C}" presName="childText" presStyleLbl="bgAcc1" presStyleIdx="11" presStyleCnt="15" custScaleX="575573" custLinFactNeighborX="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36000-B004-4335-8AE4-D907D3C2DA52}" type="pres">
      <dgm:prSet presAssocID="{D152257C-3C6C-4E9D-80EA-A374DDC89E11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711A4432-1B9E-4742-BE35-D71FF02BB0A8}" type="pres">
      <dgm:prSet presAssocID="{D75124F6-3ACD-40DE-BD35-7A75825630A3}" presName="childText" presStyleLbl="bgAcc1" presStyleIdx="12" presStyleCnt="15" custScaleX="575573" custLinFactNeighborX="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F1FD4-C2BD-43BF-B211-533A8F1D04D8}" type="pres">
      <dgm:prSet presAssocID="{7530FA6D-F994-46E4-8219-7C9E0857F33B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15BB0096-EBFF-40FB-BF77-BBB48F9D43FA}" type="pres">
      <dgm:prSet presAssocID="{EF628179-8628-49EB-A462-788AB9B58271}" presName="childText" presStyleLbl="bgAcc1" presStyleIdx="13" presStyleCnt="15" custScaleX="575573" custLinFactNeighborX="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E5358-BBE5-4AFA-B1AD-B8FD2185366A}" type="pres">
      <dgm:prSet presAssocID="{7552BD06-32D4-40CA-8230-0EAFCF534439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E71BB256-01CA-42F3-A00C-BB3A3DF3E62C}" type="pres">
      <dgm:prSet presAssocID="{2ABBE05D-3207-4362-8172-44A90FC0F1FE}" presName="childText" presStyleLbl="bgAcc1" presStyleIdx="14" presStyleCnt="15" custScaleX="575573" custLinFactNeighborX="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AC768-BBF3-4362-A837-B395FEB14A0B}" type="presOf" srcId="{7552BD06-32D4-40CA-8230-0EAFCF534439}" destId="{32EE5358-BBE5-4AFA-B1AD-B8FD2185366A}" srcOrd="0" destOrd="0" presId="urn:microsoft.com/office/officeart/2005/8/layout/hierarchy3"/>
    <dgm:cxn modelId="{0302D3FF-430A-450C-8640-217729A54536}" type="presOf" srcId="{A35A6A11-50F7-49A1-B74D-F54621AF5EB9}" destId="{B76E21F7-77BB-4CC6-A9D4-CD36CC9723F5}" srcOrd="0" destOrd="0" presId="urn:microsoft.com/office/officeart/2005/8/layout/hierarchy3"/>
    <dgm:cxn modelId="{0FB8E9B6-5EBF-48EF-81AB-514900FAAFF1}" type="presOf" srcId="{B84C81F0-BF23-4CDB-A5EC-0FFC88E4B43D}" destId="{BB5C5E17-16B1-417C-8FBE-CB9579F6A4F4}" srcOrd="0" destOrd="0" presId="urn:microsoft.com/office/officeart/2005/8/layout/hierarchy3"/>
    <dgm:cxn modelId="{307DE70C-216F-4304-AFC0-AACAEFBF3CFD}" srcId="{E5FCCD33-C18B-4793-A64A-7539AFA61BF6}" destId="{F49AC8D9-CFCC-4B14-867D-861BF9CFB3F3}" srcOrd="6" destOrd="0" parTransId="{DE6647E6-18C3-4641-8228-C6A70BFC63CC}" sibTransId="{868DFF7E-C6D6-4E2B-8229-02826442B787}"/>
    <dgm:cxn modelId="{405655A9-A7DE-4ADE-A1DD-47028C9CECFB}" type="presOf" srcId="{352FAC28-CBBE-4F68-83BB-3AF4AF75A1A4}" destId="{9CD8A8AA-1FEF-483A-B0D3-2E51AE86B12C}" srcOrd="0" destOrd="0" presId="urn:microsoft.com/office/officeart/2005/8/layout/hierarchy3"/>
    <dgm:cxn modelId="{4DD159BC-0FB5-401F-BAA4-E9BEFAAF61E7}" srcId="{8E034DB0-FC05-484B-A841-6109D716C20D}" destId="{E5FCCD33-C18B-4793-A64A-7539AFA61BF6}" srcOrd="0" destOrd="0" parTransId="{EE6A3BEC-FE8C-407F-AC9F-5FAEBE728262}" sibTransId="{BA5C6727-22A5-4EDD-BF5C-B1E96EE84FE0}"/>
    <dgm:cxn modelId="{E9C6AB8A-ABBC-45A0-A418-A412A8066409}" type="presOf" srcId="{DE6647E6-18C3-4641-8228-C6A70BFC63CC}" destId="{738ABF45-2774-4AA1-8E15-1E028B93AC2E}" srcOrd="0" destOrd="0" presId="urn:microsoft.com/office/officeart/2005/8/layout/hierarchy3"/>
    <dgm:cxn modelId="{16FBFBCC-DA85-469A-BE9C-6AB05EBB51CD}" type="presOf" srcId="{30BAD4E5-9149-4847-BBA8-37596BD2DF61}" destId="{BE7F4169-ADBC-4607-93FE-5EA858B1E6C5}" srcOrd="1" destOrd="0" presId="urn:microsoft.com/office/officeart/2005/8/layout/hierarchy3"/>
    <dgm:cxn modelId="{85297E32-5A0B-4262-94AB-C5D0A3429D2C}" srcId="{30BAD4E5-9149-4847-BBA8-37596BD2DF61}" destId="{EF628179-8628-49EB-A462-788AB9B58271}" srcOrd="5" destOrd="0" parTransId="{7530FA6D-F994-46E4-8219-7C9E0857F33B}" sibTransId="{7E6C09BE-2FDD-4AFC-8715-BEED3D560F98}"/>
    <dgm:cxn modelId="{5E2D1C16-7D8B-424E-B33B-7C1CB09C8815}" type="presOf" srcId="{F49AC8D9-CFCC-4B14-867D-861BF9CFB3F3}" destId="{07D397E2-7D06-4227-B752-B219D513790B}" srcOrd="0" destOrd="0" presId="urn:microsoft.com/office/officeart/2005/8/layout/hierarchy3"/>
    <dgm:cxn modelId="{BC20CF76-9A4E-4502-9D77-0274797FDB35}" type="presOf" srcId="{11EE69CC-1BB2-4632-9F2B-56915EC06A2E}" destId="{2D80EC53-C968-4668-B8F3-2B8CABA46672}" srcOrd="0" destOrd="0" presId="urn:microsoft.com/office/officeart/2005/8/layout/hierarchy3"/>
    <dgm:cxn modelId="{7873899C-0057-47DD-9365-F6ED3D5E3B4D}" type="presOf" srcId="{EDF836FF-0EFB-4F0F-9AD3-41116F5A03FF}" destId="{A279223F-0C6F-4296-91A5-8677D7458CDF}" srcOrd="0" destOrd="0" presId="urn:microsoft.com/office/officeart/2005/8/layout/hierarchy3"/>
    <dgm:cxn modelId="{939738D2-827F-4BA9-8B06-B87AE569728F}" srcId="{E5FCCD33-C18B-4793-A64A-7539AFA61BF6}" destId="{7848553E-42A1-452E-B551-9823DF7405EE}" srcOrd="1" destOrd="0" parTransId="{61B8E614-5067-4CF8-B1FE-1C9D7D2BE69E}" sibTransId="{FE12462D-5C29-4D1A-A9B8-5048E02085DF}"/>
    <dgm:cxn modelId="{A106BF55-A6AA-4B71-B320-2CC0CB6C9D77}" type="presOf" srcId="{D75124F6-3ACD-40DE-BD35-7A75825630A3}" destId="{711A4432-1B9E-4742-BE35-D71FF02BB0A8}" srcOrd="0" destOrd="0" presId="urn:microsoft.com/office/officeart/2005/8/layout/hierarchy3"/>
    <dgm:cxn modelId="{B8670E45-DDE4-47E1-A217-6AFB8023F170}" type="presOf" srcId="{EF628179-8628-49EB-A462-788AB9B58271}" destId="{15BB0096-EBFF-40FB-BF77-BBB48F9D43FA}" srcOrd="0" destOrd="0" presId="urn:microsoft.com/office/officeart/2005/8/layout/hierarchy3"/>
    <dgm:cxn modelId="{3075C57D-C145-4EF2-A417-2190E2D930A1}" type="presOf" srcId="{30BAD4E5-9149-4847-BBA8-37596BD2DF61}" destId="{846F121F-E716-4BA9-83CE-DBD7B8D51EE1}" srcOrd="0" destOrd="0" presId="urn:microsoft.com/office/officeart/2005/8/layout/hierarchy3"/>
    <dgm:cxn modelId="{A64BA0CB-8820-4A58-B5CA-4CD9E8311B6E}" type="presOf" srcId="{5DA22955-5605-4727-B236-4E3A188F75B9}" destId="{DDA37F4F-23CA-4B47-AE02-31685158B79A}" srcOrd="0" destOrd="0" presId="urn:microsoft.com/office/officeart/2005/8/layout/hierarchy3"/>
    <dgm:cxn modelId="{88EDC016-3AFE-429C-818E-4CEAAD08AB27}" srcId="{30BAD4E5-9149-4847-BBA8-37596BD2DF61}" destId="{4B240843-BD7D-4DC0-AA24-E1D4CC308595}" srcOrd="1" destOrd="0" parTransId="{11EE69CC-1BB2-4632-9F2B-56915EC06A2E}" sibTransId="{AC6C0418-07D7-47D0-A29C-66765EF950CF}"/>
    <dgm:cxn modelId="{E58EF0D3-9294-46EE-AFE4-38BA2E36E13B}" srcId="{30BAD4E5-9149-4847-BBA8-37596BD2DF61}" destId="{FCEDCE8B-727E-4D4E-A5CF-151BCDD3B933}" srcOrd="0" destOrd="0" parTransId="{9A6CC2F0-5D64-4345-9234-20F50F1336B5}" sibTransId="{D2E2F958-DB28-42AC-B74B-1EB70D02B88B}"/>
    <dgm:cxn modelId="{CA10EE20-72D8-425D-B531-3ECD888FD36F}" type="presOf" srcId="{FCEDCE8B-727E-4D4E-A5CF-151BCDD3B933}" destId="{D44FE105-5266-4CE3-A9AA-BBC7C22F3CEC}" srcOrd="0" destOrd="0" presId="urn:microsoft.com/office/officeart/2005/8/layout/hierarchy3"/>
    <dgm:cxn modelId="{8651DEB8-14D8-4848-9F6E-88436D10388E}" type="presOf" srcId="{E5FCCD33-C18B-4793-A64A-7539AFA61BF6}" destId="{073DAEE8-609B-4AC3-9497-AD6F8D3390F5}" srcOrd="0" destOrd="0" presId="urn:microsoft.com/office/officeart/2005/8/layout/hierarchy3"/>
    <dgm:cxn modelId="{506622DF-20AE-44F6-A530-C2011364DF7E}" srcId="{30BAD4E5-9149-4847-BBA8-37596BD2DF61}" destId="{54A46C8E-8E3F-4A7B-A68E-FA81AFB0EC2C}" srcOrd="3" destOrd="0" parTransId="{EDF836FF-0EFB-4F0F-9AD3-41116F5A03FF}" sibTransId="{626A6273-91BC-443D-B3E3-7D18ACB2B048}"/>
    <dgm:cxn modelId="{0ED5F790-A585-4F18-8671-3D61B1B818AE}" type="presOf" srcId="{4B240843-BD7D-4DC0-AA24-E1D4CC308595}" destId="{0233D083-15BB-42EE-AC01-E393462E398D}" srcOrd="0" destOrd="0" presId="urn:microsoft.com/office/officeart/2005/8/layout/hierarchy3"/>
    <dgm:cxn modelId="{5D6E98C7-1BD4-419B-843B-629CC0A1D4FE}" type="presOf" srcId="{D152257C-3C6C-4E9D-80EA-A374DDC89E11}" destId="{B3136000-B004-4335-8AE4-D907D3C2DA52}" srcOrd="0" destOrd="0" presId="urn:microsoft.com/office/officeart/2005/8/layout/hierarchy3"/>
    <dgm:cxn modelId="{0DE16A7B-A00D-4458-AAB4-33C2F0C1309B}" type="presOf" srcId="{5D791750-DD57-45A4-9A64-7167BCCB27E5}" destId="{98C9B637-5C2C-4F36-9130-058A29301DDD}" srcOrd="0" destOrd="0" presId="urn:microsoft.com/office/officeart/2005/8/layout/hierarchy3"/>
    <dgm:cxn modelId="{9B52CDAF-04DB-45A9-8867-F3463F0684AB}" type="presOf" srcId="{8E034DB0-FC05-484B-A841-6109D716C20D}" destId="{152C01E1-0D56-427E-B889-38FA8B67099C}" srcOrd="0" destOrd="0" presId="urn:microsoft.com/office/officeart/2005/8/layout/hierarchy3"/>
    <dgm:cxn modelId="{CE637C5E-451B-422B-BCDB-B4418AAC8C55}" srcId="{E5FCCD33-C18B-4793-A64A-7539AFA61BF6}" destId="{936B27D3-0200-4ED4-ABEF-BE93108D3068}" srcOrd="7" destOrd="0" parTransId="{352FAC28-CBBE-4F68-83BB-3AF4AF75A1A4}" sibTransId="{BDEF64E1-4DE8-449C-B46B-952A5DA782C9}"/>
    <dgm:cxn modelId="{793EB0A5-F75C-4FDC-B1B4-F941FC7BDABD}" srcId="{E5FCCD33-C18B-4793-A64A-7539AFA61BF6}" destId="{D3F85B23-128F-4D1E-AAA1-D19096C8B2CB}" srcOrd="5" destOrd="0" parTransId="{5D791750-DD57-45A4-9A64-7167BCCB27E5}" sibTransId="{3617C369-566E-4B54-8469-FB768E37B904}"/>
    <dgm:cxn modelId="{A84DEA3A-562E-44F6-9AB3-0514CBBC3848}" type="presOf" srcId="{9A6CC2F0-5D64-4345-9234-20F50F1336B5}" destId="{FDE08E39-A582-43C9-AC0D-F1B893B6878B}" srcOrd="0" destOrd="0" presId="urn:microsoft.com/office/officeart/2005/8/layout/hierarchy3"/>
    <dgm:cxn modelId="{7BE0396C-5535-4E0E-A1FA-56184CEA7CE4}" srcId="{E5FCCD33-C18B-4793-A64A-7539AFA61BF6}" destId="{369E51A8-68DD-45AC-A364-A24E842A26C3}" srcOrd="3" destOrd="0" parTransId="{A35A6A11-50F7-49A1-B74D-F54621AF5EB9}" sibTransId="{2F584A8D-A7E4-4448-A106-13A66BA348F1}"/>
    <dgm:cxn modelId="{E045F794-F458-4274-BED9-237AD634121B}" srcId="{E5FCCD33-C18B-4793-A64A-7539AFA61BF6}" destId="{B84C81F0-BF23-4CDB-A5EC-0FFC88E4B43D}" srcOrd="0" destOrd="0" parTransId="{E932B349-3B2B-43D5-8E2C-8E00A1CA5FAF}" sibTransId="{6FA197B1-5C9F-4574-8F63-0E7B469D4724}"/>
    <dgm:cxn modelId="{917F4403-9200-4F26-A2B0-D2309597DE97}" srcId="{E5FCCD33-C18B-4793-A64A-7539AFA61BF6}" destId="{C8DFBF0D-AF30-4CF5-9AF3-85D77A5FAFFD}" srcOrd="2" destOrd="0" parTransId="{5DA22955-5605-4727-B236-4E3A188F75B9}" sibTransId="{7AB45FAC-9293-448F-8259-4623A1B8B4B4}"/>
    <dgm:cxn modelId="{3581B6F1-D7A7-450F-B4E8-442629F3DA49}" type="presOf" srcId="{369E51A8-68DD-45AC-A364-A24E842A26C3}" destId="{5378D355-8A5E-44E0-A760-292843D85135}" srcOrd="0" destOrd="0" presId="urn:microsoft.com/office/officeart/2005/8/layout/hierarchy3"/>
    <dgm:cxn modelId="{A5AE40E1-B374-4B45-8528-B44CAED0A268}" type="presOf" srcId="{7848553E-42A1-452E-B551-9823DF7405EE}" destId="{C1634C0B-C979-4460-AD52-29C9C51A1BF5}" srcOrd="0" destOrd="0" presId="urn:microsoft.com/office/officeart/2005/8/layout/hierarchy3"/>
    <dgm:cxn modelId="{8807E853-B3F0-4BB3-AF2C-FA9D716BCD52}" type="presOf" srcId="{61B8E614-5067-4CF8-B1FE-1C9D7D2BE69E}" destId="{9842768C-FB01-464F-879D-77CD94FD587C}" srcOrd="0" destOrd="0" presId="urn:microsoft.com/office/officeart/2005/8/layout/hierarchy3"/>
    <dgm:cxn modelId="{27C2F41D-C199-443D-9EC2-61C3C0D03651}" type="presOf" srcId="{C8DFBF0D-AF30-4CF5-9AF3-85D77A5FAFFD}" destId="{C078F3D5-7487-42FF-94F6-3714E59B6CFA}" srcOrd="0" destOrd="0" presId="urn:microsoft.com/office/officeart/2005/8/layout/hierarchy3"/>
    <dgm:cxn modelId="{34955319-7F81-4CB6-B2B6-4232FEE788F2}" srcId="{30BAD4E5-9149-4847-BBA8-37596BD2DF61}" destId="{D75124F6-3ACD-40DE-BD35-7A75825630A3}" srcOrd="4" destOrd="0" parTransId="{D152257C-3C6C-4E9D-80EA-A374DDC89E11}" sibTransId="{62007F72-CFBB-425B-8C36-1E91EDEFCA4F}"/>
    <dgm:cxn modelId="{D3FC8AF1-F099-4953-BECF-2A9AF31EFA92}" type="presOf" srcId="{180605AE-C9CD-44C0-81F5-24515A493FEA}" destId="{49CB6DE1-04EA-446E-8671-AEDE68ED4A37}" srcOrd="0" destOrd="0" presId="urn:microsoft.com/office/officeart/2005/8/layout/hierarchy3"/>
    <dgm:cxn modelId="{EFEA8775-6932-4DB2-BC3A-74811766E688}" type="presOf" srcId="{B0AB73B4-DF59-4444-A896-1FE12EF1C2CE}" destId="{AF301858-00BA-48E7-8764-81B91CE6D18D}" srcOrd="0" destOrd="0" presId="urn:microsoft.com/office/officeart/2005/8/layout/hierarchy3"/>
    <dgm:cxn modelId="{8E64F907-BE5D-474E-8711-CE6640969F10}" type="presOf" srcId="{E932B349-3B2B-43D5-8E2C-8E00A1CA5FAF}" destId="{9DB558DC-7132-498D-97F9-952469E32515}" srcOrd="0" destOrd="0" presId="urn:microsoft.com/office/officeart/2005/8/layout/hierarchy3"/>
    <dgm:cxn modelId="{B0A1CE57-D6D8-44DC-9056-2B16689C430F}" srcId="{30BAD4E5-9149-4847-BBA8-37596BD2DF61}" destId="{B0AB73B4-DF59-4444-A896-1FE12EF1C2CE}" srcOrd="2" destOrd="0" parTransId="{180605AE-C9CD-44C0-81F5-24515A493FEA}" sibTransId="{0DB0AED9-D737-415F-9906-D648E292BDB1}"/>
    <dgm:cxn modelId="{C21AF6A8-A878-4083-86D6-2DE0B43A1843}" type="presOf" srcId="{D3F85B23-128F-4D1E-AAA1-D19096C8B2CB}" destId="{8CD83FC9-0CE7-43AA-87F0-9BEB8C3CD06A}" srcOrd="0" destOrd="0" presId="urn:microsoft.com/office/officeart/2005/8/layout/hierarchy3"/>
    <dgm:cxn modelId="{05FF63DB-6102-42F5-A664-2779FA0DD44B}" srcId="{30BAD4E5-9149-4847-BBA8-37596BD2DF61}" destId="{2ABBE05D-3207-4362-8172-44A90FC0F1FE}" srcOrd="6" destOrd="0" parTransId="{7552BD06-32D4-40CA-8230-0EAFCF534439}" sibTransId="{A4187160-06FD-442B-B01A-3460FBAAEDE1}"/>
    <dgm:cxn modelId="{1C2279C2-ABFB-46B9-8F59-B933EE261C95}" type="presOf" srcId="{E5FCCD33-C18B-4793-A64A-7539AFA61BF6}" destId="{E3A858D4-41B3-4989-B6C2-9422D670F600}" srcOrd="1" destOrd="0" presId="urn:microsoft.com/office/officeart/2005/8/layout/hierarchy3"/>
    <dgm:cxn modelId="{8B01DA4E-D337-4711-BF9A-2D5804C4FB11}" type="presOf" srcId="{34B63D92-ABD2-46E2-BDF8-5DB8F19DE8D3}" destId="{34AD9F39-3F06-43A0-8B8F-3980BBBE0523}" srcOrd="0" destOrd="0" presId="urn:microsoft.com/office/officeart/2005/8/layout/hierarchy3"/>
    <dgm:cxn modelId="{7195969B-A97A-473D-BA26-7186AA7120CD}" type="presOf" srcId="{7530FA6D-F994-46E4-8219-7C9E0857F33B}" destId="{1FBF1FD4-C2BD-43BF-B211-533A8F1D04D8}" srcOrd="0" destOrd="0" presId="urn:microsoft.com/office/officeart/2005/8/layout/hierarchy3"/>
    <dgm:cxn modelId="{E21B763E-A7C3-4979-995C-9BF6A3E7048C}" type="presOf" srcId="{2ABBE05D-3207-4362-8172-44A90FC0F1FE}" destId="{E71BB256-01CA-42F3-A00C-BB3A3DF3E62C}" srcOrd="0" destOrd="0" presId="urn:microsoft.com/office/officeart/2005/8/layout/hierarchy3"/>
    <dgm:cxn modelId="{C3AD22EF-B77A-476C-912A-29DAC1A8F658}" type="presOf" srcId="{936B27D3-0200-4ED4-ABEF-BE93108D3068}" destId="{FB39AA52-E03F-41DA-8AF0-85ADC3EAE90B}" srcOrd="0" destOrd="0" presId="urn:microsoft.com/office/officeart/2005/8/layout/hierarchy3"/>
    <dgm:cxn modelId="{EFD0ED87-E45C-401C-B392-78A5BC35AE23}" type="presOf" srcId="{54A46C8E-8E3F-4A7B-A68E-FA81AFB0EC2C}" destId="{2CE423AC-E1F3-4449-B225-DBA074EDAA9C}" srcOrd="0" destOrd="0" presId="urn:microsoft.com/office/officeart/2005/8/layout/hierarchy3"/>
    <dgm:cxn modelId="{4538AFC8-B059-428A-82BC-27B50CA3A743}" srcId="{8E034DB0-FC05-484B-A841-6109D716C20D}" destId="{30BAD4E5-9149-4847-BBA8-37596BD2DF61}" srcOrd="1" destOrd="0" parTransId="{1C173497-AC81-47A1-AC9D-FC3533152E4E}" sibTransId="{A9CEDA17-B97A-473C-A001-F36B848AB81F}"/>
    <dgm:cxn modelId="{6DFCCC37-F6DE-414D-A780-53007EEE2DDE}" type="presOf" srcId="{B27C9A57-1CF0-4E06-B25B-497FB35665F5}" destId="{46141FB5-8573-487E-91EF-95527387174A}" srcOrd="0" destOrd="0" presId="urn:microsoft.com/office/officeart/2005/8/layout/hierarchy3"/>
    <dgm:cxn modelId="{7EF4DB92-CD7A-42F7-934B-FD10BA9FE9A9}" srcId="{E5FCCD33-C18B-4793-A64A-7539AFA61BF6}" destId="{B27C9A57-1CF0-4E06-B25B-497FB35665F5}" srcOrd="4" destOrd="0" parTransId="{34B63D92-ABD2-46E2-BDF8-5DB8F19DE8D3}" sibTransId="{1AB17B40-F29D-4C47-A49B-6C7B3A688DF4}"/>
    <dgm:cxn modelId="{D0C9E76F-9613-443E-9F89-836DD3B38533}" type="presParOf" srcId="{152C01E1-0D56-427E-B889-38FA8B67099C}" destId="{E6FD5778-2341-4C25-8CFA-8FD89B15C2C6}" srcOrd="0" destOrd="0" presId="urn:microsoft.com/office/officeart/2005/8/layout/hierarchy3"/>
    <dgm:cxn modelId="{83F6C105-CD5B-4244-9640-23B68C5428D9}" type="presParOf" srcId="{E6FD5778-2341-4C25-8CFA-8FD89B15C2C6}" destId="{4FDB62F2-95CA-453E-A1E8-77F32BFB0FC2}" srcOrd="0" destOrd="0" presId="urn:microsoft.com/office/officeart/2005/8/layout/hierarchy3"/>
    <dgm:cxn modelId="{07A276A3-3B8A-4F55-B84A-FEA90DDD5F94}" type="presParOf" srcId="{4FDB62F2-95CA-453E-A1E8-77F32BFB0FC2}" destId="{073DAEE8-609B-4AC3-9497-AD6F8D3390F5}" srcOrd="0" destOrd="0" presId="urn:microsoft.com/office/officeart/2005/8/layout/hierarchy3"/>
    <dgm:cxn modelId="{270D0A1F-D0C2-468B-8337-66DD2AA52BC6}" type="presParOf" srcId="{4FDB62F2-95CA-453E-A1E8-77F32BFB0FC2}" destId="{E3A858D4-41B3-4989-B6C2-9422D670F600}" srcOrd="1" destOrd="0" presId="urn:microsoft.com/office/officeart/2005/8/layout/hierarchy3"/>
    <dgm:cxn modelId="{E7255F5C-DC28-4047-A015-4F810D2B71DA}" type="presParOf" srcId="{E6FD5778-2341-4C25-8CFA-8FD89B15C2C6}" destId="{5F92DCF9-00FF-4DDB-8CF8-89FD96549E37}" srcOrd="1" destOrd="0" presId="urn:microsoft.com/office/officeart/2005/8/layout/hierarchy3"/>
    <dgm:cxn modelId="{6499F214-272D-4197-8AE3-3E8F854CA07A}" type="presParOf" srcId="{5F92DCF9-00FF-4DDB-8CF8-89FD96549E37}" destId="{9DB558DC-7132-498D-97F9-952469E32515}" srcOrd="0" destOrd="0" presId="urn:microsoft.com/office/officeart/2005/8/layout/hierarchy3"/>
    <dgm:cxn modelId="{BC18A4C6-F7D1-49A1-A478-8D4536442460}" type="presParOf" srcId="{5F92DCF9-00FF-4DDB-8CF8-89FD96549E37}" destId="{BB5C5E17-16B1-417C-8FBE-CB9579F6A4F4}" srcOrd="1" destOrd="0" presId="urn:microsoft.com/office/officeart/2005/8/layout/hierarchy3"/>
    <dgm:cxn modelId="{470A4D71-D76E-4A44-ACC8-96F2821B0569}" type="presParOf" srcId="{5F92DCF9-00FF-4DDB-8CF8-89FD96549E37}" destId="{9842768C-FB01-464F-879D-77CD94FD587C}" srcOrd="2" destOrd="0" presId="urn:microsoft.com/office/officeart/2005/8/layout/hierarchy3"/>
    <dgm:cxn modelId="{0ADACE84-2344-4346-BCBD-8A4B28EF04D0}" type="presParOf" srcId="{5F92DCF9-00FF-4DDB-8CF8-89FD96549E37}" destId="{C1634C0B-C979-4460-AD52-29C9C51A1BF5}" srcOrd="3" destOrd="0" presId="urn:microsoft.com/office/officeart/2005/8/layout/hierarchy3"/>
    <dgm:cxn modelId="{6C87C94B-CF99-4E52-968D-BB282997E402}" type="presParOf" srcId="{5F92DCF9-00FF-4DDB-8CF8-89FD96549E37}" destId="{DDA37F4F-23CA-4B47-AE02-31685158B79A}" srcOrd="4" destOrd="0" presId="urn:microsoft.com/office/officeart/2005/8/layout/hierarchy3"/>
    <dgm:cxn modelId="{EF099BFD-A06F-4499-B725-992A7C64ABEF}" type="presParOf" srcId="{5F92DCF9-00FF-4DDB-8CF8-89FD96549E37}" destId="{C078F3D5-7487-42FF-94F6-3714E59B6CFA}" srcOrd="5" destOrd="0" presId="urn:microsoft.com/office/officeart/2005/8/layout/hierarchy3"/>
    <dgm:cxn modelId="{936AC897-E76F-4F65-9502-5BA67A55CD3F}" type="presParOf" srcId="{5F92DCF9-00FF-4DDB-8CF8-89FD96549E37}" destId="{B76E21F7-77BB-4CC6-A9D4-CD36CC9723F5}" srcOrd="6" destOrd="0" presId="urn:microsoft.com/office/officeart/2005/8/layout/hierarchy3"/>
    <dgm:cxn modelId="{6CEAA5FB-D3BE-48E7-8225-FB23E0C0BD32}" type="presParOf" srcId="{5F92DCF9-00FF-4DDB-8CF8-89FD96549E37}" destId="{5378D355-8A5E-44E0-A760-292843D85135}" srcOrd="7" destOrd="0" presId="urn:microsoft.com/office/officeart/2005/8/layout/hierarchy3"/>
    <dgm:cxn modelId="{60EF1218-4AE6-4F90-B079-7AB02246CDE4}" type="presParOf" srcId="{5F92DCF9-00FF-4DDB-8CF8-89FD96549E37}" destId="{34AD9F39-3F06-43A0-8B8F-3980BBBE0523}" srcOrd="8" destOrd="0" presId="urn:microsoft.com/office/officeart/2005/8/layout/hierarchy3"/>
    <dgm:cxn modelId="{6AD65D9A-EB6E-4D7A-8ABE-3DCAD3315C0A}" type="presParOf" srcId="{5F92DCF9-00FF-4DDB-8CF8-89FD96549E37}" destId="{46141FB5-8573-487E-91EF-95527387174A}" srcOrd="9" destOrd="0" presId="urn:microsoft.com/office/officeart/2005/8/layout/hierarchy3"/>
    <dgm:cxn modelId="{FDCA96B7-A525-4254-8B06-5DED9309BF71}" type="presParOf" srcId="{5F92DCF9-00FF-4DDB-8CF8-89FD96549E37}" destId="{98C9B637-5C2C-4F36-9130-058A29301DDD}" srcOrd="10" destOrd="0" presId="urn:microsoft.com/office/officeart/2005/8/layout/hierarchy3"/>
    <dgm:cxn modelId="{CF51E1C3-177F-4D11-9BFC-A114B8461E30}" type="presParOf" srcId="{5F92DCF9-00FF-4DDB-8CF8-89FD96549E37}" destId="{8CD83FC9-0CE7-43AA-87F0-9BEB8C3CD06A}" srcOrd="11" destOrd="0" presId="urn:microsoft.com/office/officeart/2005/8/layout/hierarchy3"/>
    <dgm:cxn modelId="{B4D6C785-ACA5-476E-A40D-AD3222345055}" type="presParOf" srcId="{5F92DCF9-00FF-4DDB-8CF8-89FD96549E37}" destId="{738ABF45-2774-4AA1-8E15-1E028B93AC2E}" srcOrd="12" destOrd="0" presId="urn:microsoft.com/office/officeart/2005/8/layout/hierarchy3"/>
    <dgm:cxn modelId="{5200B1E5-4705-42A6-A368-BAD5235D0245}" type="presParOf" srcId="{5F92DCF9-00FF-4DDB-8CF8-89FD96549E37}" destId="{07D397E2-7D06-4227-B752-B219D513790B}" srcOrd="13" destOrd="0" presId="urn:microsoft.com/office/officeart/2005/8/layout/hierarchy3"/>
    <dgm:cxn modelId="{28B2C3A7-27A3-4097-BC4B-4FEFF98D4D68}" type="presParOf" srcId="{5F92DCF9-00FF-4DDB-8CF8-89FD96549E37}" destId="{9CD8A8AA-1FEF-483A-B0D3-2E51AE86B12C}" srcOrd="14" destOrd="0" presId="urn:microsoft.com/office/officeart/2005/8/layout/hierarchy3"/>
    <dgm:cxn modelId="{572A5276-B124-424E-AA0C-15966DBE9024}" type="presParOf" srcId="{5F92DCF9-00FF-4DDB-8CF8-89FD96549E37}" destId="{FB39AA52-E03F-41DA-8AF0-85ADC3EAE90B}" srcOrd="15" destOrd="0" presId="urn:microsoft.com/office/officeart/2005/8/layout/hierarchy3"/>
    <dgm:cxn modelId="{943BFE85-9A0B-4A61-8711-1397305B1ADD}" type="presParOf" srcId="{152C01E1-0D56-427E-B889-38FA8B67099C}" destId="{C0E49835-6411-48E2-B377-22D5477B840D}" srcOrd="1" destOrd="0" presId="urn:microsoft.com/office/officeart/2005/8/layout/hierarchy3"/>
    <dgm:cxn modelId="{CAD7A2C9-9463-43B1-A868-2F83D6473809}" type="presParOf" srcId="{C0E49835-6411-48E2-B377-22D5477B840D}" destId="{66FC1237-4DA7-476F-8A7D-A53B898B3C0A}" srcOrd="0" destOrd="0" presId="urn:microsoft.com/office/officeart/2005/8/layout/hierarchy3"/>
    <dgm:cxn modelId="{1E77A79A-33F7-4A9D-A596-43F17CF0FFAC}" type="presParOf" srcId="{66FC1237-4DA7-476F-8A7D-A53B898B3C0A}" destId="{846F121F-E716-4BA9-83CE-DBD7B8D51EE1}" srcOrd="0" destOrd="0" presId="urn:microsoft.com/office/officeart/2005/8/layout/hierarchy3"/>
    <dgm:cxn modelId="{5850D4A8-837C-41AA-8CC7-7088F54711F0}" type="presParOf" srcId="{66FC1237-4DA7-476F-8A7D-A53B898B3C0A}" destId="{BE7F4169-ADBC-4607-93FE-5EA858B1E6C5}" srcOrd="1" destOrd="0" presId="urn:microsoft.com/office/officeart/2005/8/layout/hierarchy3"/>
    <dgm:cxn modelId="{13C7E094-2514-428C-B3CC-8F787DF827D7}" type="presParOf" srcId="{C0E49835-6411-48E2-B377-22D5477B840D}" destId="{A34EF5B0-389C-4594-98CD-3A3E3E101597}" srcOrd="1" destOrd="0" presId="urn:microsoft.com/office/officeart/2005/8/layout/hierarchy3"/>
    <dgm:cxn modelId="{0DD77D6B-6541-4BFD-8096-CF95F89FB45E}" type="presParOf" srcId="{A34EF5B0-389C-4594-98CD-3A3E3E101597}" destId="{FDE08E39-A582-43C9-AC0D-F1B893B6878B}" srcOrd="0" destOrd="0" presId="urn:microsoft.com/office/officeart/2005/8/layout/hierarchy3"/>
    <dgm:cxn modelId="{B7ADC87A-D756-4441-B280-B6270CAF6C51}" type="presParOf" srcId="{A34EF5B0-389C-4594-98CD-3A3E3E101597}" destId="{D44FE105-5266-4CE3-A9AA-BBC7C22F3CEC}" srcOrd="1" destOrd="0" presId="urn:microsoft.com/office/officeart/2005/8/layout/hierarchy3"/>
    <dgm:cxn modelId="{12258B0A-A9E5-4DD9-A3F4-3A6135E9C8F5}" type="presParOf" srcId="{A34EF5B0-389C-4594-98CD-3A3E3E101597}" destId="{2D80EC53-C968-4668-B8F3-2B8CABA46672}" srcOrd="2" destOrd="0" presId="urn:microsoft.com/office/officeart/2005/8/layout/hierarchy3"/>
    <dgm:cxn modelId="{F91DD593-E980-45DD-8CA0-94540EAA14E8}" type="presParOf" srcId="{A34EF5B0-389C-4594-98CD-3A3E3E101597}" destId="{0233D083-15BB-42EE-AC01-E393462E398D}" srcOrd="3" destOrd="0" presId="urn:microsoft.com/office/officeart/2005/8/layout/hierarchy3"/>
    <dgm:cxn modelId="{894A63F6-4F3E-4023-B4A7-74D620D9F0BC}" type="presParOf" srcId="{A34EF5B0-389C-4594-98CD-3A3E3E101597}" destId="{49CB6DE1-04EA-446E-8671-AEDE68ED4A37}" srcOrd="4" destOrd="0" presId="urn:microsoft.com/office/officeart/2005/8/layout/hierarchy3"/>
    <dgm:cxn modelId="{68A26399-E4CE-4CBC-BB86-8AAD625737A6}" type="presParOf" srcId="{A34EF5B0-389C-4594-98CD-3A3E3E101597}" destId="{AF301858-00BA-48E7-8764-81B91CE6D18D}" srcOrd="5" destOrd="0" presId="urn:microsoft.com/office/officeart/2005/8/layout/hierarchy3"/>
    <dgm:cxn modelId="{82D02FE1-8304-4329-940E-184743C1109B}" type="presParOf" srcId="{A34EF5B0-389C-4594-98CD-3A3E3E101597}" destId="{A279223F-0C6F-4296-91A5-8677D7458CDF}" srcOrd="6" destOrd="0" presId="urn:microsoft.com/office/officeart/2005/8/layout/hierarchy3"/>
    <dgm:cxn modelId="{1C3485C0-21BE-4B6F-BB66-384C04DE9419}" type="presParOf" srcId="{A34EF5B0-389C-4594-98CD-3A3E3E101597}" destId="{2CE423AC-E1F3-4449-B225-DBA074EDAA9C}" srcOrd="7" destOrd="0" presId="urn:microsoft.com/office/officeart/2005/8/layout/hierarchy3"/>
    <dgm:cxn modelId="{0F5532AF-30C6-4ED8-AE9E-EE061A5BC803}" type="presParOf" srcId="{A34EF5B0-389C-4594-98CD-3A3E3E101597}" destId="{B3136000-B004-4335-8AE4-D907D3C2DA52}" srcOrd="8" destOrd="0" presId="urn:microsoft.com/office/officeart/2005/8/layout/hierarchy3"/>
    <dgm:cxn modelId="{94B09985-77C5-4FAE-983A-3A4B8592F544}" type="presParOf" srcId="{A34EF5B0-389C-4594-98CD-3A3E3E101597}" destId="{711A4432-1B9E-4742-BE35-D71FF02BB0A8}" srcOrd="9" destOrd="0" presId="urn:microsoft.com/office/officeart/2005/8/layout/hierarchy3"/>
    <dgm:cxn modelId="{C94E3B90-1D09-4A26-9B09-04994DBDD3CB}" type="presParOf" srcId="{A34EF5B0-389C-4594-98CD-3A3E3E101597}" destId="{1FBF1FD4-C2BD-43BF-B211-533A8F1D04D8}" srcOrd="10" destOrd="0" presId="urn:microsoft.com/office/officeart/2005/8/layout/hierarchy3"/>
    <dgm:cxn modelId="{0C789FD0-278C-4110-B49C-B87FC37C4F3D}" type="presParOf" srcId="{A34EF5B0-389C-4594-98CD-3A3E3E101597}" destId="{15BB0096-EBFF-40FB-BF77-BBB48F9D43FA}" srcOrd="11" destOrd="0" presId="urn:microsoft.com/office/officeart/2005/8/layout/hierarchy3"/>
    <dgm:cxn modelId="{AD461474-5A28-4B91-AA6A-B1C2C0ADFF12}" type="presParOf" srcId="{A34EF5B0-389C-4594-98CD-3A3E3E101597}" destId="{32EE5358-BBE5-4AFA-B1AD-B8FD2185366A}" srcOrd="12" destOrd="0" presId="urn:microsoft.com/office/officeart/2005/8/layout/hierarchy3"/>
    <dgm:cxn modelId="{46C0FFF5-EA15-4468-9AEF-D73CB96D3C46}" type="presParOf" srcId="{A34EF5B0-389C-4594-98CD-3A3E3E101597}" destId="{E71BB256-01CA-42F3-A00C-BB3A3DF3E62C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5C1-21D6-4C29-9E7F-D9193AB2895C}">
      <dsp:nvSpPr>
        <dsp:cNvPr id="0" name=""/>
        <dsp:cNvSpPr/>
      </dsp:nvSpPr>
      <dsp:spPr>
        <a:xfrm>
          <a:off x="7566284" y="0"/>
          <a:ext cx="3503783" cy="3750621"/>
        </a:xfrm>
        <a:prstGeom prst="roundRect">
          <a:avLst/>
        </a:prstGeom>
        <a:noFill/>
        <a:ln w="254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8D8577-5293-4879-927B-672813ADE25F}">
      <dsp:nvSpPr>
        <dsp:cNvPr id="0" name=""/>
        <dsp:cNvSpPr/>
      </dsp:nvSpPr>
      <dsp:spPr>
        <a:xfrm>
          <a:off x="1090216" y="3579531"/>
          <a:ext cx="438533" cy="438103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E05E9B-3D47-4804-9843-15CCE716202D}">
      <dsp:nvSpPr>
        <dsp:cNvPr id="0" name=""/>
        <dsp:cNvSpPr/>
      </dsp:nvSpPr>
      <dsp:spPr>
        <a:xfrm flipH="1">
          <a:off x="8397536" y="3309384"/>
          <a:ext cx="45951" cy="162288"/>
        </a:xfrm>
        <a:prstGeom prst="round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0A439C-83CC-48FC-A043-400F2434D65B}">
      <dsp:nvSpPr>
        <dsp:cNvPr id="0" name=""/>
        <dsp:cNvSpPr/>
      </dsp:nvSpPr>
      <dsp:spPr>
        <a:xfrm>
          <a:off x="717843" y="3378000"/>
          <a:ext cx="2566137" cy="1933971"/>
        </a:xfrm>
        <a:prstGeom prst="roundRect">
          <a:avLst/>
        </a:prstGeom>
        <a:noFill/>
        <a:ln w="254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FFA8A2-BAAC-4D01-9F69-542A1F05DAA9}">
      <dsp:nvSpPr>
        <dsp:cNvPr id="0" name=""/>
        <dsp:cNvSpPr/>
      </dsp:nvSpPr>
      <dsp:spPr>
        <a:xfrm>
          <a:off x="8408728" y="472505"/>
          <a:ext cx="2263034" cy="1706246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9C8425-8AD5-4E87-8A3A-A9B060CDE075}">
      <dsp:nvSpPr>
        <dsp:cNvPr id="0" name=""/>
        <dsp:cNvSpPr/>
      </dsp:nvSpPr>
      <dsp:spPr>
        <a:xfrm>
          <a:off x="256575" y="329425"/>
          <a:ext cx="10122658" cy="215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" numCol="1" spcCol="1270" anchor="b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     </a:t>
          </a:r>
          <a:r>
            <a:rPr lang="uz-Cyrl-UZ" sz="2600" kern="1200" dirty="0" smtClean="0"/>
            <a:t>1</a:t>
          </a:r>
          <a:r>
            <a:rPr lang="uz-Cyrl-UZ" sz="2600" kern="1200" dirty="0" smtClean="0"/>
            <a:t>. </a:t>
          </a:r>
          <a:r>
            <a:rPr lang="ru-RU" sz="2600" b="0" i="0" u="none" kern="1200" dirty="0" err="1" smtClean="0"/>
            <a:t>Ўзбекистон</a:t>
          </a:r>
          <a:r>
            <a:rPr lang="ru-RU" sz="2600" b="0" i="0" u="none" kern="1200" dirty="0" smtClean="0"/>
            <a:t> </a:t>
          </a:r>
          <a:r>
            <a:rPr lang="ru-RU" sz="2600" b="0" i="0" u="none" kern="1200" dirty="0" err="1" smtClean="0"/>
            <a:t>Республикаси</a:t>
          </a:r>
          <a:r>
            <a:rPr lang="ru-RU" sz="2600" b="0" i="0" u="none" kern="1200" dirty="0" smtClean="0"/>
            <a:t> </a:t>
          </a:r>
          <a:r>
            <a:rPr lang="ru-RU" sz="2600" b="0" i="0" u="none" kern="1200" dirty="0" err="1" smtClean="0"/>
            <a:t>Президентининг</a:t>
          </a:r>
          <a:r>
            <a:rPr lang="ru-RU" sz="2600" b="0" i="0" u="none" kern="1200" dirty="0" smtClean="0"/>
            <a:t>  2018 </a:t>
          </a:r>
          <a:r>
            <a:rPr lang="ru-RU" sz="2600" b="0" i="0" u="none" kern="1200" dirty="0" err="1" smtClean="0"/>
            <a:t>йил</a:t>
          </a:r>
          <a:r>
            <a:rPr lang="ru-RU" sz="2600" b="0" i="0" u="none" kern="1200" dirty="0" smtClean="0"/>
            <a:t> 24 </a:t>
          </a:r>
          <a:r>
            <a:rPr lang="ru-RU" sz="2600" b="0" i="0" u="none" kern="1200" dirty="0" err="1" smtClean="0"/>
            <a:t>ноябрдаги</a:t>
          </a:r>
          <a:r>
            <a:rPr lang="ru-RU" sz="2600" b="0" i="0" u="none" kern="1200" dirty="0" smtClean="0"/>
            <a:t> ПФ-5582-сон </a:t>
          </a:r>
          <a:r>
            <a:rPr lang="ru-RU" sz="2600" b="0" i="0" u="none" kern="1200" dirty="0" err="1" smtClean="0"/>
            <a:t>Фармони</a:t>
          </a:r>
          <a:r>
            <a:rPr lang="ru-RU" sz="2600" b="0" i="0" u="none" kern="1200" dirty="0" smtClean="0"/>
            <a:t> </a:t>
          </a:r>
          <a:r>
            <a:rPr lang="ru-RU" sz="2600" b="1" i="0" u="none" kern="1200" dirty="0" smtClean="0"/>
            <a:t>«</a:t>
          </a:r>
          <a:r>
            <a:rPr lang="ru-RU" sz="2600" b="1" i="0" u="none" kern="1200" dirty="0" err="1" smtClean="0"/>
            <a:t>Божхона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маъмуриятчилигини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такомиллаштириш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ва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Ўзбекистон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Республикаси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Давлат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божхона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хизмати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органлари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фаолияти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самарадорлигини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ошириш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бўйича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қўшимча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чора-тадбирлар</a:t>
          </a:r>
          <a:r>
            <a:rPr lang="ru-RU" sz="2600" b="1" i="0" u="none" kern="1200" dirty="0" smtClean="0"/>
            <a:t> </a:t>
          </a:r>
          <a:r>
            <a:rPr lang="ru-RU" sz="2600" b="1" i="0" u="none" kern="1200" dirty="0" err="1" smtClean="0"/>
            <a:t>тўғрисида</a:t>
          </a:r>
          <a:r>
            <a:rPr lang="ru-RU" sz="2600" b="1" i="0" u="none" kern="1200" dirty="0" smtClean="0"/>
            <a:t>».</a:t>
          </a:r>
          <a:endParaRPr lang="ru-RU" sz="2600" kern="1200" dirty="0"/>
        </a:p>
      </dsp:txBody>
      <dsp:txXfrm>
        <a:off x="256575" y="329425"/>
        <a:ext cx="10122658" cy="2151352"/>
      </dsp:txXfrm>
    </dsp:sp>
    <dsp:sp modelId="{D4A13525-84AE-4D60-9CD7-1D963299AF46}">
      <dsp:nvSpPr>
        <dsp:cNvPr id="0" name=""/>
        <dsp:cNvSpPr/>
      </dsp:nvSpPr>
      <dsp:spPr>
        <a:xfrm>
          <a:off x="290944" y="2610172"/>
          <a:ext cx="10478222" cy="202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  </a:t>
          </a:r>
          <a:r>
            <a:rPr lang="uz-Cyrl-UZ" sz="2800" kern="1200" dirty="0" smtClean="0"/>
            <a:t>2</a:t>
          </a:r>
          <a:r>
            <a:rPr lang="uz-Cyrl-UZ" sz="2800" kern="1200" dirty="0" smtClean="0"/>
            <a:t>. </a:t>
          </a:r>
          <a:r>
            <a:rPr lang="ru-RU" sz="2800" b="0" i="0" u="none" kern="1200" dirty="0" err="1" smtClean="0"/>
            <a:t>Ўзбекистон</a:t>
          </a:r>
          <a:r>
            <a:rPr lang="ru-RU" sz="2800" b="0" i="0" u="none" kern="1200" dirty="0" smtClean="0"/>
            <a:t> </a:t>
          </a:r>
          <a:r>
            <a:rPr lang="ru-RU" sz="2800" b="0" i="0" u="none" kern="1200" dirty="0" err="1" smtClean="0"/>
            <a:t>Республикаси</a:t>
          </a:r>
          <a:r>
            <a:rPr lang="ru-RU" sz="2800" b="0" i="0" u="none" kern="1200" dirty="0" smtClean="0"/>
            <a:t> </a:t>
          </a:r>
          <a:r>
            <a:rPr lang="ru-RU" sz="2800" b="0" i="0" u="none" kern="1200" dirty="0" err="1" smtClean="0"/>
            <a:t>Вазирлар</a:t>
          </a:r>
          <a:r>
            <a:rPr lang="ru-RU" sz="2800" b="0" i="0" u="none" kern="1200" dirty="0" smtClean="0"/>
            <a:t> </a:t>
          </a:r>
          <a:r>
            <a:rPr lang="ru-RU" sz="2800" b="0" i="0" u="none" kern="1200" dirty="0" err="1" smtClean="0"/>
            <a:t>Маҳкамасининг</a:t>
          </a:r>
          <a:r>
            <a:rPr lang="ru-RU" sz="2800" b="0" i="0" u="none" kern="1200" dirty="0" smtClean="0"/>
            <a:t> </a:t>
          </a:r>
          <a:r>
            <a:rPr lang="en-US" sz="2800" b="0" i="0" u="none" kern="1200" dirty="0" smtClean="0"/>
            <a:t>               </a:t>
          </a:r>
          <a:r>
            <a:rPr lang="ru-RU" sz="2800" b="0" i="0" u="none" kern="1200" dirty="0" smtClean="0"/>
            <a:t>2019 </a:t>
          </a:r>
          <a:r>
            <a:rPr lang="ru-RU" sz="2800" b="0" i="0" u="none" kern="1200" dirty="0" err="1" smtClean="0"/>
            <a:t>йил</a:t>
          </a:r>
          <a:r>
            <a:rPr lang="ru-RU" sz="2800" b="0" i="0" u="none" kern="1200" dirty="0" smtClean="0"/>
            <a:t> 29 </a:t>
          </a:r>
          <a:r>
            <a:rPr lang="ru-RU" sz="2800" b="0" i="0" u="none" kern="1200" dirty="0" err="1" smtClean="0"/>
            <a:t>апрелдаги</a:t>
          </a:r>
          <a:r>
            <a:rPr lang="ru-RU" sz="2800" b="0" i="0" u="none" kern="1200" dirty="0" smtClean="0"/>
            <a:t> </a:t>
          </a:r>
          <a:r>
            <a:rPr lang="ru-RU" sz="2800" b="1" i="0" u="none" kern="1200" dirty="0" smtClean="0"/>
            <a:t>«</a:t>
          </a:r>
          <a:r>
            <a:rPr lang="ru-RU" sz="2800" b="1" i="0" u="none" kern="1200" dirty="0" err="1" smtClean="0"/>
            <a:t>Ваколатли</a:t>
          </a:r>
          <a:r>
            <a:rPr lang="ru-RU" sz="2800" b="1" i="0" u="none" kern="1200" dirty="0" smtClean="0"/>
            <a:t> </a:t>
          </a:r>
          <a:r>
            <a:rPr lang="ru-RU" sz="2800" b="1" i="0" u="none" kern="1200" dirty="0" err="1" smtClean="0"/>
            <a:t>иқтисодий</a:t>
          </a:r>
          <a:r>
            <a:rPr lang="ru-RU" sz="2800" b="1" i="0" u="none" kern="1200" dirty="0" smtClean="0"/>
            <a:t> оператор </a:t>
          </a:r>
          <a:r>
            <a:rPr lang="ru-RU" sz="2800" b="1" i="0" u="none" kern="1200" dirty="0" err="1" smtClean="0"/>
            <a:t>институтини</a:t>
          </a:r>
          <a:r>
            <a:rPr lang="ru-RU" sz="2800" b="1" i="0" u="none" kern="1200" dirty="0" smtClean="0"/>
            <a:t> </a:t>
          </a:r>
          <a:r>
            <a:rPr lang="ru-RU" sz="2800" b="1" i="0" u="none" kern="1200" dirty="0" err="1" smtClean="0"/>
            <a:t>жорий</a:t>
          </a:r>
          <a:r>
            <a:rPr lang="ru-RU" sz="2800" b="1" i="0" u="none" kern="1200" dirty="0" smtClean="0"/>
            <a:t> </a:t>
          </a:r>
          <a:r>
            <a:rPr lang="ru-RU" sz="2800" b="1" i="0" u="none" kern="1200" dirty="0" err="1" smtClean="0"/>
            <a:t>этиш</a:t>
          </a:r>
          <a:r>
            <a:rPr lang="ru-RU" sz="2800" b="1" i="0" u="none" kern="1200" dirty="0" smtClean="0"/>
            <a:t>  </a:t>
          </a:r>
          <a:r>
            <a:rPr lang="ru-RU" sz="2800" b="1" i="0" u="none" kern="1200" dirty="0" err="1" smtClean="0"/>
            <a:t>чора-тадбирлари</a:t>
          </a:r>
          <a:r>
            <a:rPr lang="ru-RU" sz="2800" b="1" i="0" u="none" kern="1200" dirty="0" smtClean="0"/>
            <a:t> </a:t>
          </a:r>
          <a:r>
            <a:rPr lang="ru-RU" sz="2800" b="1" i="0" u="none" kern="1200" dirty="0" err="1" smtClean="0"/>
            <a:t>тўғрисида</a:t>
          </a:r>
          <a:r>
            <a:rPr lang="ru-RU" sz="2800" b="1" i="0" u="none" kern="1200" dirty="0" smtClean="0"/>
            <a:t>» </a:t>
          </a:r>
          <a:r>
            <a:rPr lang="ru-RU" sz="2800" b="0" i="0" u="none" kern="1200" dirty="0" err="1" smtClean="0"/>
            <a:t>қарори</a:t>
          </a:r>
          <a:endParaRPr lang="ru-RU" sz="2800" kern="1200" dirty="0"/>
        </a:p>
      </dsp:txBody>
      <dsp:txXfrm>
        <a:off x="290944" y="2610172"/>
        <a:ext cx="10478222" cy="2025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604B-56A8-40B2-9024-6543B4A3A614}">
      <dsp:nvSpPr>
        <dsp:cNvPr id="0" name=""/>
        <dsp:cNvSpPr/>
      </dsp:nvSpPr>
      <dsp:spPr>
        <a:xfrm>
          <a:off x="4193401" y="1967350"/>
          <a:ext cx="2355179" cy="23169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/>
            <a:t>ТАНЛАШ МЕЗОНЛАРИ</a:t>
          </a:r>
          <a:endParaRPr lang="ru-RU" sz="2200" kern="1200" dirty="0"/>
        </a:p>
      </dsp:txBody>
      <dsp:txXfrm>
        <a:off x="4538309" y="2306659"/>
        <a:ext cx="1665363" cy="1638326"/>
      </dsp:txXfrm>
    </dsp:sp>
    <dsp:sp modelId="{D1D3A0B8-CE19-4732-9E4C-862E6C864810}">
      <dsp:nvSpPr>
        <dsp:cNvPr id="0" name=""/>
        <dsp:cNvSpPr/>
      </dsp:nvSpPr>
      <dsp:spPr>
        <a:xfrm rot="16240185">
          <a:off x="5303925" y="1531597"/>
          <a:ext cx="164738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5328347" y="1670341"/>
        <a:ext cx="115317" cy="342106"/>
      </dsp:txXfrm>
    </dsp:sp>
    <dsp:sp modelId="{B5E1D8FE-278D-4BA5-AD0B-D4CAEB6B39F9}">
      <dsp:nvSpPr>
        <dsp:cNvPr id="0" name=""/>
        <dsp:cNvSpPr/>
      </dsp:nvSpPr>
      <dsp:spPr>
        <a:xfrm>
          <a:off x="3592552" y="-141200"/>
          <a:ext cx="3612243" cy="17978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МЖтКнинг</a:t>
          </a:r>
          <a:r>
            <a:rPr lang="ru-RU" sz="2000" kern="1200" dirty="0" smtClean="0"/>
            <a:t> 174, 175, 176, 177 </a:t>
          </a:r>
          <a:br>
            <a:rPr lang="ru-RU" sz="2000" kern="1200" dirty="0" smtClean="0"/>
          </a:br>
          <a:r>
            <a:rPr lang="ru-RU" sz="2000" kern="1200" dirty="0" err="1" smtClean="0"/>
            <a:t>ва</a:t>
          </a:r>
          <a:r>
            <a:rPr lang="ru-RU" sz="2000" kern="1200" dirty="0" smtClean="0"/>
            <a:t> 227-227-27-моддалари </a:t>
          </a:r>
          <a:r>
            <a:rPr lang="ru-RU" sz="2000" kern="1200" dirty="0" err="1" smtClean="0"/>
            <a:t>бўйича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ҳуқуқбузарлик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бўлмаслиги</a:t>
          </a:r>
          <a:endParaRPr lang="ru-RU" sz="2000" b="0" i="0" u="none" kern="1200" dirty="0"/>
        </a:p>
      </dsp:txBody>
      <dsp:txXfrm>
        <a:off x="4121553" y="122087"/>
        <a:ext cx="2554241" cy="1271261"/>
      </dsp:txXfrm>
    </dsp:sp>
    <dsp:sp modelId="{5A7C048C-225E-41B5-81BF-6F9EC5120311}">
      <dsp:nvSpPr>
        <dsp:cNvPr id="0" name=""/>
        <dsp:cNvSpPr/>
      </dsp:nvSpPr>
      <dsp:spPr>
        <a:xfrm rot="20055943">
          <a:off x="6625465" y="2089692"/>
          <a:ext cx="607376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6633948" y="2240862"/>
        <a:ext cx="436323" cy="342106"/>
      </dsp:txXfrm>
    </dsp:sp>
    <dsp:sp modelId="{E512CAC8-977F-4768-BC12-F05B78D35203}">
      <dsp:nvSpPr>
        <dsp:cNvPr id="0" name=""/>
        <dsp:cNvSpPr/>
      </dsp:nvSpPr>
      <dsp:spPr>
        <a:xfrm>
          <a:off x="6916561" y="584499"/>
          <a:ext cx="3723749" cy="1797835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ЖКнинг</a:t>
          </a:r>
          <a:r>
            <a:rPr lang="ru-RU" sz="2000" kern="1200" dirty="0" smtClean="0"/>
            <a:t> 182, 184, 189, </a:t>
          </a:r>
          <a:br>
            <a:rPr lang="ru-RU" sz="2000" kern="1200" dirty="0" smtClean="0"/>
          </a:br>
          <a:r>
            <a:rPr lang="ru-RU" sz="2000" kern="1200" dirty="0" smtClean="0"/>
            <a:t>209, 228 </a:t>
          </a:r>
          <a:r>
            <a:rPr lang="ru-RU" sz="2000" kern="1200" dirty="0" err="1" smtClean="0"/>
            <a:t>ва</a:t>
          </a:r>
          <a:r>
            <a:rPr lang="ru-RU" sz="2000" kern="1200" dirty="0" smtClean="0"/>
            <a:t> 246-моддалари </a:t>
          </a:r>
          <a:r>
            <a:rPr lang="ru-RU" sz="2000" kern="1200" dirty="0" err="1" smtClean="0"/>
            <a:t>бўйича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жиноий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жавобгарликка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тортилмагани</a:t>
          </a:r>
          <a:endParaRPr lang="ru-RU" sz="2000" kern="1200" dirty="0"/>
        </a:p>
      </dsp:txBody>
      <dsp:txXfrm>
        <a:off x="7461891" y="847786"/>
        <a:ext cx="2633089" cy="1271261"/>
      </dsp:txXfrm>
    </dsp:sp>
    <dsp:sp modelId="{E39479D1-B07A-4686-8C49-AC9219690CAF}">
      <dsp:nvSpPr>
        <dsp:cNvPr id="0" name=""/>
        <dsp:cNvSpPr/>
      </dsp:nvSpPr>
      <dsp:spPr>
        <a:xfrm rot="214943">
          <a:off x="6657085" y="2929649"/>
          <a:ext cx="268278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6657164" y="3041170"/>
        <a:ext cx="187795" cy="342106"/>
      </dsp:txXfrm>
    </dsp:sp>
    <dsp:sp modelId="{F51127BF-437C-4FB7-9735-9F13A3AED667}">
      <dsp:nvSpPr>
        <dsp:cNvPr id="0" name=""/>
        <dsp:cNvSpPr/>
      </dsp:nvSpPr>
      <dsp:spPr>
        <a:xfrm>
          <a:off x="7037279" y="2444298"/>
          <a:ext cx="3612243" cy="1797835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err="1" smtClean="0"/>
            <a:t>солиқлар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ва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бошқа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мажбурий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тўловлар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қарздорлик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йўқлиги</a:t>
          </a:r>
          <a:endParaRPr lang="ru-RU" sz="2000" b="0" i="0" kern="1200" dirty="0"/>
        </a:p>
      </dsp:txBody>
      <dsp:txXfrm>
        <a:off x="7566280" y="2707585"/>
        <a:ext cx="2554241" cy="1271261"/>
      </dsp:txXfrm>
    </dsp:sp>
    <dsp:sp modelId="{0AA7B101-FAEC-4365-A089-FC0AE8E7CC47}">
      <dsp:nvSpPr>
        <dsp:cNvPr id="0" name=""/>
        <dsp:cNvSpPr/>
      </dsp:nvSpPr>
      <dsp:spPr>
        <a:xfrm rot="2744013">
          <a:off x="6212049" y="3799853"/>
          <a:ext cx="187623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6220548" y="3893734"/>
        <a:ext cx="131336" cy="342106"/>
      </dsp:txXfrm>
    </dsp:sp>
    <dsp:sp modelId="{A5263012-D36B-4533-85DE-A4C73272E949}">
      <dsp:nvSpPr>
        <dsp:cNvPr id="0" name=""/>
        <dsp:cNvSpPr/>
      </dsp:nvSpPr>
      <dsp:spPr>
        <a:xfrm>
          <a:off x="5415317" y="4125350"/>
          <a:ext cx="3612243" cy="179783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err="1" smtClean="0"/>
            <a:t>камида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уч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йил</a:t>
          </a:r>
          <a:r>
            <a:rPr lang="ru-RU" sz="2000" b="0" i="0" u="none" kern="1200" dirty="0" smtClean="0"/>
            <a:t> ТИФ </a:t>
          </a:r>
          <a:r>
            <a:rPr lang="ru-RU" sz="2000" b="0" i="0" u="none" kern="1200" dirty="0" err="1" smtClean="0"/>
            <a:t>амалга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оширилган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бўлиши</a:t>
          </a:r>
          <a:endParaRPr lang="ru-RU" sz="2000" b="0" i="0" kern="1200" dirty="0"/>
        </a:p>
      </dsp:txBody>
      <dsp:txXfrm>
        <a:off x="5944318" y="4388637"/>
        <a:ext cx="2554241" cy="1271261"/>
      </dsp:txXfrm>
    </dsp:sp>
    <dsp:sp modelId="{873BC523-C71B-4D99-8B0E-557FFFE0DF9C}">
      <dsp:nvSpPr>
        <dsp:cNvPr id="0" name=""/>
        <dsp:cNvSpPr/>
      </dsp:nvSpPr>
      <dsp:spPr>
        <a:xfrm rot="8292437">
          <a:off x="4228839" y="3759376"/>
          <a:ext cx="228888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 rot="10800000">
        <a:off x="4288769" y="3850530"/>
        <a:ext cx="160222" cy="342106"/>
      </dsp:txXfrm>
    </dsp:sp>
    <dsp:sp modelId="{167B3FC3-9E20-4F03-B6B7-E2E97BC177FD}">
      <dsp:nvSpPr>
        <dsp:cNvPr id="0" name=""/>
        <dsp:cNvSpPr/>
      </dsp:nvSpPr>
      <dsp:spPr>
        <a:xfrm>
          <a:off x="1492714" y="4079150"/>
          <a:ext cx="3612243" cy="1797835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err="1" smtClean="0"/>
            <a:t>товарларни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сақлаш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учун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жойларга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эга</a:t>
          </a:r>
          <a:r>
            <a:rPr lang="ru-RU" sz="2000" b="0" i="0" u="none" kern="1200" dirty="0" smtClean="0"/>
            <a:t> </a:t>
          </a:r>
          <a:r>
            <a:rPr lang="ru-RU" sz="2000" b="0" i="0" u="none" kern="1200" dirty="0" err="1" smtClean="0"/>
            <a:t>бўлиши</a:t>
          </a:r>
          <a:endParaRPr lang="ru-RU" sz="2000" b="0" i="0" kern="1200" dirty="0"/>
        </a:p>
      </dsp:txBody>
      <dsp:txXfrm>
        <a:off x="2021715" y="4342437"/>
        <a:ext cx="2554241" cy="1271261"/>
      </dsp:txXfrm>
    </dsp:sp>
    <dsp:sp modelId="{FDF11B78-90E7-4F5E-8D72-A804DBF45D79}">
      <dsp:nvSpPr>
        <dsp:cNvPr id="0" name=""/>
        <dsp:cNvSpPr/>
      </dsp:nvSpPr>
      <dsp:spPr>
        <a:xfrm rot="10630923">
          <a:off x="3751134" y="2912743"/>
          <a:ext cx="313820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 rot="10800000">
        <a:off x="3845223" y="3024464"/>
        <a:ext cx="219674" cy="342106"/>
      </dsp:txXfrm>
    </dsp:sp>
    <dsp:sp modelId="{6C62CBC2-C7DF-4652-9513-AB4A97FA3DEC}">
      <dsp:nvSpPr>
        <dsp:cNvPr id="0" name=""/>
        <dsp:cNvSpPr/>
      </dsp:nvSpPr>
      <dsp:spPr>
        <a:xfrm>
          <a:off x="0" y="2402375"/>
          <a:ext cx="3612243" cy="1797835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350" b="0" i="0" kern="1200" dirty="0" smtClean="0">
              <a:latin typeface="Times New Roman" pitchFamily="18" charset="0"/>
              <a:cs typeface="Times New Roman" pitchFamily="18" charset="0"/>
            </a:rPr>
            <a:t>ёки тўланган божхона тўловларининг суммаси энг кам ойлик иш ҳақининг камида 20 000 баробарини ташкил қилиши ва камида 50 та импорт ва (ёки) экспорт божхона юк декларацияси расмийлаштирган бўлиши лозим</a:t>
          </a:r>
          <a:endParaRPr lang="ru-RU" sz="135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001" y="2665662"/>
        <a:ext cx="2554241" cy="1271261"/>
      </dsp:txXfrm>
    </dsp:sp>
    <dsp:sp modelId="{E8FFE2E1-C908-447E-A104-DCCB7F2702D2}">
      <dsp:nvSpPr>
        <dsp:cNvPr id="0" name=""/>
        <dsp:cNvSpPr/>
      </dsp:nvSpPr>
      <dsp:spPr>
        <a:xfrm rot="12336697">
          <a:off x="3492277" y="2088470"/>
          <a:ext cx="618869" cy="570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 rot="10800000">
        <a:off x="3654927" y="2239475"/>
        <a:ext cx="447816" cy="342106"/>
      </dsp:txXfrm>
    </dsp:sp>
    <dsp:sp modelId="{8082240C-6976-4B6B-93B3-AF78B36B2E28}">
      <dsp:nvSpPr>
        <dsp:cNvPr id="0" name=""/>
        <dsp:cNvSpPr/>
      </dsp:nvSpPr>
      <dsp:spPr>
        <a:xfrm>
          <a:off x="27730" y="575266"/>
          <a:ext cx="3795637" cy="179783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импорт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ва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ёки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) экспорт </a:t>
          </a:r>
          <a:r>
            <a:rPr lang="uz-Cyrl-UZ" sz="1300" kern="1200" dirty="0" smtClean="0">
              <a:latin typeface="Times New Roman" pitchFamily="18" charset="0"/>
              <a:cs typeface="Times New Roman" pitchFamily="18" charset="0"/>
            </a:rPr>
            <a:t>қилинган товарларнинг фактура қиймати йилда камида 2 миллион АҚШ доллари эквивалентини ташкил қилиши ва сўнгги ўн икки ой мобайнида камида 100 та импорт ва (ёки) экспорт божхона юк декларациясини расмийлаштирган бўлиши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588" y="838553"/>
        <a:ext cx="2683921" cy="1271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AEE8-609B-4AC3-9497-AD6F8D3390F5}">
      <dsp:nvSpPr>
        <dsp:cNvPr id="0" name=""/>
        <dsp:cNvSpPr/>
      </dsp:nvSpPr>
      <dsp:spPr>
        <a:xfrm>
          <a:off x="71679" y="118531"/>
          <a:ext cx="1851098" cy="501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«А» </a:t>
          </a:r>
          <a:r>
            <a:rPr lang="ru-RU" sz="1400" b="1" kern="1200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тоифасидаги</a:t>
          </a: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соддалаштиришлар</a:t>
          </a: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+mn-lt"/>
          </a:endParaRPr>
        </a:p>
      </dsp:txBody>
      <dsp:txXfrm>
        <a:off x="86375" y="133227"/>
        <a:ext cx="1821706" cy="472352"/>
      </dsp:txXfrm>
    </dsp:sp>
    <dsp:sp modelId="{9DB558DC-7132-498D-97F9-952469E32515}">
      <dsp:nvSpPr>
        <dsp:cNvPr id="0" name=""/>
        <dsp:cNvSpPr/>
      </dsp:nvSpPr>
      <dsp:spPr>
        <a:xfrm>
          <a:off x="256789" y="620275"/>
          <a:ext cx="111623" cy="287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50"/>
              </a:lnTo>
              <a:lnTo>
                <a:pt x="111623" y="2872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C5E17-16B1-417C-8FBE-CB9579F6A4F4}">
      <dsp:nvSpPr>
        <dsp:cNvPr id="0" name=""/>
        <dsp:cNvSpPr/>
      </dsp:nvSpPr>
      <dsp:spPr>
        <a:xfrm>
          <a:off x="368413" y="694438"/>
          <a:ext cx="4909109" cy="42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операторнинг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товарлари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ва</a:t>
          </a:r>
          <a:r>
            <a:rPr lang="ru-RU" sz="1100" b="0" i="0" u="none" kern="1200" dirty="0" smtClean="0">
              <a:latin typeface="+mn-lt"/>
            </a:rPr>
            <a:t> транспорт </a:t>
          </a:r>
          <a:r>
            <a:rPr lang="ru-RU" sz="1100" b="0" i="0" u="none" kern="1200" dirty="0" err="1" smtClean="0">
              <a:latin typeface="+mn-lt"/>
            </a:rPr>
            <a:t>воситаларига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божхона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назорати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шаклларини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қўлламаслик</a:t>
          </a:r>
          <a:r>
            <a:rPr lang="ru-RU" sz="1100" b="0" i="0" u="none" kern="1200" dirty="0" smtClean="0">
              <a:latin typeface="+mn-lt"/>
            </a:rPr>
            <a:t>, </a:t>
          </a:r>
          <a:r>
            <a:rPr lang="ru-RU" sz="1100" b="0" i="0" u="none" kern="1200" dirty="0" err="1" smtClean="0">
              <a:latin typeface="+mn-lt"/>
            </a:rPr>
            <a:t>хав</a:t>
          </a:r>
          <a:r>
            <a:rPr lang="uz-Cyrl-UZ" sz="1100" b="0" i="0" u="none" kern="1200" dirty="0" smtClean="0">
              <a:latin typeface="+mn-lt"/>
            </a:rPr>
            <a:t>ф</a:t>
          </a:r>
          <a:r>
            <a:rPr lang="ru-RU" sz="1100" b="0" i="0" u="none" kern="1200" dirty="0" smtClean="0">
              <a:latin typeface="+mn-lt"/>
            </a:rPr>
            <a:t>ни </a:t>
          </a:r>
          <a:r>
            <a:rPr lang="ru-RU" sz="1100" b="0" i="0" u="none" kern="1200" dirty="0" err="1" smtClean="0">
              <a:latin typeface="+mn-lt"/>
            </a:rPr>
            <a:t>бошқариш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тизими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бундан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мустасно</a:t>
          </a:r>
          <a:endParaRPr lang="ru-RU" sz="1100" kern="1200" dirty="0">
            <a:latin typeface="+mn-lt"/>
          </a:endParaRPr>
        </a:p>
      </dsp:txBody>
      <dsp:txXfrm>
        <a:off x="380895" y="706920"/>
        <a:ext cx="4884145" cy="401210"/>
      </dsp:txXfrm>
    </dsp:sp>
    <dsp:sp modelId="{9842768C-FB01-464F-879D-77CD94FD587C}">
      <dsp:nvSpPr>
        <dsp:cNvPr id="0" name=""/>
        <dsp:cNvSpPr/>
      </dsp:nvSpPr>
      <dsp:spPr>
        <a:xfrm>
          <a:off x="256789" y="620275"/>
          <a:ext cx="95947" cy="86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264"/>
              </a:lnTo>
              <a:lnTo>
                <a:pt x="95947" y="86126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34C0B-C979-4460-AD52-29C9C51A1BF5}">
      <dsp:nvSpPr>
        <dsp:cNvPr id="0" name=""/>
        <dsp:cNvSpPr/>
      </dsp:nvSpPr>
      <dsp:spPr>
        <a:xfrm>
          <a:off x="352737" y="1214131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декларациялаш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ва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чиқариш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бўйича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операцияларни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биринчи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навбатда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амалга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ошириш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1229795"/>
        <a:ext cx="4893893" cy="503489"/>
      </dsp:txXfrm>
    </dsp:sp>
    <dsp:sp modelId="{DDA37F4F-23CA-4B47-AE02-31685158B79A}">
      <dsp:nvSpPr>
        <dsp:cNvPr id="0" name=""/>
        <dsp:cNvSpPr/>
      </dsp:nvSpPr>
      <dsp:spPr>
        <a:xfrm>
          <a:off x="256789" y="620275"/>
          <a:ext cx="95947" cy="152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785"/>
              </a:lnTo>
              <a:lnTo>
                <a:pt x="95947" y="15297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8F3D5-7487-42FF-94F6-3714E59B6CFA}">
      <dsp:nvSpPr>
        <dsp:cNvPr id="0" name=""/>
        <dsp:cNvSpPr/>
      </dsp:nvSpPr>
      <dsp:spPr>
        <a:xfrm>
          <a:off x="352737" y="1882652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товарни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ташиш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йўналишини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белгиламаслик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1898316"/>
        <a:ext cx="4893893" cy="503489"/>
      </dsp:txXfrm>
    </dsp:sp>
    <dsp:sp modelId="{B76E21F7-77BB-4CC6-A9D4-CD36CC9723F5}">
      <dsp:nvSpPr>
        <dsp:cNvPr id="0" name=""/>
        <dsp:cNvSpPr/>
      </dsp:nvSpPr>
      <dsp:spPr>
        <a:xfrm>
          <a:off x="256789" y="620275"/>
          <a:ext cx="95947" cy="219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307"/>
              </a:lnTo>
              <a:lnTo>
                <a:pt x="95947" y="21983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8D355-8A5E-44E0-A760-292843D85135}">
      <dsp:nvSpPr>
        <dsp:cNvPr id="0" name=""/>
        <dsp:cNvSpPr/>
      </dsp:nvSpPr>
      <dsp:spPr>
        <a:xfrm>
          <a:off x="352737" y="2551174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тўланиши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таъминламасдан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етказиб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бериш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2566838"/>
        <a:ext cx="4893893" cy="503489"/>
      </dsp:txXfrm>
    </dsp:sp>
    <dsp:sp modelId="{34AD9F39-3F06-43A0-8B8F-3980BBBE0523}">
      <dsp:nvSpPr>
        <dsp:cNvPr id="0" name=""/>
        <dsp:cNvSpPr/>
      </dsp:nvSpPr>
      <dsp:spPr>
        <a:xfrm>
          <a:off x="256789" y="620275"/>
          <a:ext cx="95947" cy="286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829"/>
              </a:lnTo>
              <a:lnTo>
                <a:pt x="95947" y="28668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41FB5-8573-487E-91EF-95527387174A}">
      <dsp:nvSpPr>
        <dsp:cNvPr id="0" name=""/>
        <dsp:cNvSpPr/>
      </dsp:nvSpPr>
      <dsp:spPr>
        <a:xfrm>
          <a:off x="352737" y="3219695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sng" kern="1200" dirty="0" err="1" smtClean="0">
              <a:latin typeface="+mn-lt"/>
            </a:rPr>
            <a:t>товарларни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операторнинг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ҳудудига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назоратида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жойлаштириш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3235359"/>
        <a:ext cx="4893893" cy="503489"/>
      </dsp:txXfrm>
    </dsp:sp>
    <dsp:sp modelId="{98C9B637-5C2C-4F36-9130-058A29301DDD}">
      <dsp:nvSpPr>
        <dsp:cNvPr id="0" name=""/>
        <dsp:cNvSpPr/>
      </dsp:nvSpPr>
      <dsp:spPr>
        <a:xfrm>
          <a:off x="256789" y="620275"/>
          <a:ext cx="95947" cy="353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350"/>
              </a:lnTo>
              <a:lnTo>
                <a:pt x="95947" y="35353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83FC9-0CE7-43AA-87F0-9BEB8C3CD06A}">
      <dsp:nvSpPr>
        <dsp:cNvPr id="0" name=""/>
        <dsp:cNvSpPr/>
      </dsp:nvSpPr>
      <dsp:spPr>
        <a:xfrm>
          <a:off x="352737" y="3888217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sng" kern="1200" dirty="0" err="1" smtClean="0">
              <a:latin typeface="+mn-lt"/>
            </a:rPr>
            <a:t>операторнинг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ҳудудларида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чиқариш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билан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боғлиқ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операцияларини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амалга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ошириш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3903881"/>
        <a:ext cx="4893893" cy="503489"/>
      </dsp:txXfrm>
    </dsp:sp>
    <dsp:sp modelId="{738ABF45-2774-4AA1-8E15-1E028B93AC2E}">
      <dsp:nvSpPr>
        <dsp:cNvPr id="0" name=""/>
        <dsp:cNvSpPr/>
      </dsp:nvSpPr>
      <dsp:spPr>
        <a:xfrm>
          <a:off x="256789" y="620275"/>
          <a:ext cx="95947" cy="420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3872"/>
              </a:lnTo>
              <a:lnTo>
                <a:pt x="95947" y="42038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397E2-7D06-4227-B752-B219D513790B}">
      <dsp:nvSpPr>
        <dsp:cNvPr id="0" name=""/>
        <dsp:cNvSpPr/>
      </dsp:nvSpPr>
      <dsp:spPr>
        <a:xfrm>
          <a:off x="352737" y="4556738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операторнинг</a:t>
          </a:r>
          <a:r>
            <a:rPr lang="ru-RU" sz="1100" b="0" i="0" u="none" kern="1200" dirty="0" smtClean="0">
              <a:latin typeface="+mn-lt"/>
            </a:rPr>
            <a:t> транспорт </a:t>
          </a:r>
          <a:r>
            <a:rPr lang="ru-RU" sz="1100" b="0" i="0" u="none" kern="1200" dirty="0" err="1" smtClean="0">
              <a:latin typeface="+mn-lt"/>
            </a:rPr>
            <a:t>воситасида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божхона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транзити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амалга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оширилаётганда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тўланиши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таъминланишини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талаб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қилмаслик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368401" y="4572402"/>
        <a:ext cx="4893893" cy="503489"/>
      </dsp:txXfrm>
    </dsp:sp>
    <dsp:sp modelId="{9CD8A8AA-1FEF-483A-B0D3-2E51AE86B12C}">
      <dsp:nvSpPr>
        <dsp:cNvPr id="0" name=""/>
        <dsp:cNvSpPr/>
      </dsp:nvSpPr>
      <dsp:spPr>
        <a:xfrm>
          <a:off x="256789" y="620275"/>
          <a:ext cx="95947" cy="4857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333"/>
              </a:lnTo>
              <a:lnTo>
                <a:pt x="95947" y="48573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9AA52-E03F-41DA-8AF0-85ADC3EAE90B}">
      <dsp:nvSpPr>
        <dsp:cNvPr id="0" name=""/>
        <dsp:cNvSpPr/>
      </dsp:nvSpPr>
      <dsp:spPr>
        <a:xfrm>
          <a:off x="352737" y="5210199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тўланишини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таъминламасдан</a:t>
          </a:r>
          <a:r>
            <a:rPr lang="ru-RU" sz="1100" b="0" i="0" u="none" kern="1200" dirty="0" smtClean="0">
              <a:latin typeface="+mn-lt"/>
            </a:rPr>
            <a:t>,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бўлиб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тўлаш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ва</a:t>
          </a:r>
          <a:r>
            <a:rPr lang="ru-RU" sz="1100" b="0" i="0" u="none" kern="1200" dirty="0" smtClean="0">
              <a:latin typeface="+mn-lt"/>
            </a:rPr>
            <a:t> (</a:t>
          </a:r>
          <a:r>
            <a:rPr lang="ru-RU" sz="1100" b="0" i="0" u="none" kern="1200" dirty="0" err="1" smtClean="0">
              <a:latin typeface="+mn-lt"/>
            </a:rPr>
            <a:t>ёки</a:t>
          </a:r>
          <a:r>
            <a:rPr lang="ru-RU" sz="1100" b="0" i="0" u="none" kern="1200" dirty="0" smtClean="0">
              <a:latin typeface="+mn-lt"/>
            </a:rPr>
            <a:t>) </a:t>
          </a:r>
          <a:r>
            <a:rPr lang="ru-RU" sz="1100" b="0" i="0" u="none" kern="1200" dirty="0" err="1" smtClean="0">
              <a:latin typeface="+mn-lt"/>
            </a:rPr>
            <a:t>муддатини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йигирма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иш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кунигача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кечиктирган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ҳолда</a:t>
          </a:r>
          <a:r>
            <a:rPr lang="ru-RU" sz="1100" b="0" i="0" u="none" kern="1200" dirty="0" smtClean="0">
              <a:latin typeface="+mn-lt"/>
            </a:rPr>
            <a:t>, </a:t>
          </a: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эркин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муомалага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чиқариш</a:t>
          </a:r>
          <a:r>
            <a:rPr lang="ru-RU" sz="1100" b="0" i="0" u="none" kern="1200" dirty="0" smtClean="0">
              <a:latin typeface="+mn-lt"/>
            </a:rPr>
            <a:t>.</a:t>
          </a:r>
          <a:endParaRPr lang="ru-RU" sz="1100" b="0" i="0" kern="1200" dirty="0">
            <a:latin typeface="+mn-lt"/>
          </a:endParaRPr>
        </a:p>
      </dsp:txBody>
      <dsp:txXfrm>
        <a:off x="368401" y="5225863"/>
        <a:ext cx="4893893" cy="503489"/>
      </dsp:txXfrm>
    </dsp:sp>
    <dsp:sp modelId="{846F121F-E716-4BA9-83CE-DBD7B8D51EE1}">
      <dsp:nvSpPr>
        <dsp:cNvPr id="0" name=""/>
        <dsp:cNvSpPr/>
      </dsp:nvSpPr>
      <dsp:spPr>
        <a:xfrm>
          <a:off x="5909118" y="101598"/>
          <a:ext cx="1851098" cy="501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«Б» </a:t>
          </a:r>
          <a:r>
            <a:rPr lang="ru-RU" sz="1400" b="1" kern="1200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тоифасидаги</a:t>
          </a: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соддалаштиришлар</a:t>
          </a:r>
          <a:r>
            <a:rPr lang="ru-RU" sz="1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+mn-lt"/>
          </a:endParaRPr>
        </a:p>
      </dsp:txBody>
      <dsp:txXfrm>
        <a:off x="5923814" y="116294"/>
        <a:ext cx="1821706" cy="472352"/>
      </dsp:txXfrm>
    </dsp:sp>
    <dsp:sp modelId="{FDE08E39-A582-43C9-AC0D-F1B893B6878B}">
      <dsp:nvSpPr>
        <dsp:cNvPr id="0" name=""/>
        <dsp:cNvSpPr/>
      </dsp:nvSpPr>
      <dsp:spPr>
        <a:xfrm>
          <a:off x="6094228" y="603343"/>
          <a:ext cx="128474" cy="3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69"/>
              </a:lnTo>
              <a:lnTo>
                <a:pt x="128474" y="3980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E105-5266-4CE3-A9AA-BBC7C22F3CEC}">
      <dsp:nvSpPr>
        <dsp:cNvPr id="0" name=""/>
        <dsp:cNvSpPr/>
      </dsp:nvSpPr>
      <dsp:spPr>
        <a:xfrm>
          <a:off x="6222702" y="734004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sng" kern="1200" dirty="0" smtClean="0">
              <a:latin typeface="+mn-lt"/>
            </a:rPr>
            <a:t>«А» </a:t>
          </a:r>
          <a:r>
            <a:rPr lang="ru-RU" sz="1100" b="1" i="0" u="sng" kern="1200" dirty="0" err="1" smtClean="0">
              <a:latin typeface="+mn-lt"/>
            </a:rPr>
            <a:t>тоифасига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қўшимча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равишда</a:t>
          </a:r>
          <a:endParaRPr lang="ru-RU" sz="1100" b="1" u="sng" kern="1200" dirty="0">
            <a:latin typeface="+mn-lt"/>
          </a:endParaRPr>
        </a:p>
      </dsp:txBody>
      <dsp:txXfrm>
        <a:off x="6238366" y="749668"/>
        <a:ext cx="4893893" cy="503489"/>
      </dsp:txXfrm>
    </dsp:sp>
    <dsp:sp modelId="{2D80EC53-C968-4668-B8F3-2B8CABA46672}">
      <dsp:nvSpPr>
        <dsp:cNvPr id="0" name=""/>
        <dsp:cNvSpPr/>
      </dsp:nvSpPr>
      <dsp:spPr>
        <a:xfrm>
          <a:off x="6094228" y="603343"/>
          <a:ext cx="123280" cy="103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440"/>
              </a:lnTo>
              <a:lnTo>
                <a:pt x="123280" y="10354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3D083-15BB-42EE-AC01-E393462E398D}">
      <dsp:nvSpPr>
        <dsp:cNvPr id="0" name=""/>
        <dsp:cNvSpPr/>
      </dsp:nvSpPr>
      <dsp:spPr>
        <a:xfrm>
          <a:off x="6217508" y="1349958"/>
          <a:ext cx="4916108" cy="577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чиқаришда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уларнинг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божхона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қийматини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шартли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равишда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аниқлашда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тўланиши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таъминланишини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талаб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қилмаслик</a:t>
          </a:r>
          <a:r>
            <a:rPr lang="ru-RU" sz="1100" b="1" i="0" u="sng" kern="1200" dirty="0" smtClean="0">
              <a:latin typeface="+mn-lt"/>
            </a:rPr>
            <a:t>;</a:t>
          </a:r>
          <a:endParaRPr lang="ru-RU" sz="1100" b="1" u="sng" kern="1200" dirty="0">
            <a:latin typeface="+mn-lt"/>
          </a:endParaRPr>
        </a:p>
      </dsp:txBody>
      <dsp:txXfrm>
        <a:off x="6234427" y="1366877"/>
        <a:ext cx="4882270" cy="543812"/>
      </dsp:txXfrm>
    </dsp:sp>
    <dsp:sp modelId="{49CB6DE1-04EA-446E-8671-AEDE68ED4A37}">
      <dsp:nvSpPr>
        <dsp:cNvPr id="0" name=""/>
        <dsp:cNvSpPr/>
      </dsp:nvSpPr>
      <dsp:spPr>
        <a:xfrm>
          <a:off x="6094228" y="603343"/>
          <a:ext cx="128474" cy="168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262"/>
              </a:lnTo>
              <a:lnTo>
                <a:pt x="128474" y="16812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01858-00BA-48E7-8764-81B91CE6D18D}">
      <dsp:nvSpPr>
        <dsp:cNvPr id="0" name=""/>
        <dsp:cNvSpPr/>
      </dsp:nvSpPr>
      <dsp:spPr>
        <a:xfrm>
          <a:off x="6222702" y="2017196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err="1" smtClean="0">
              <a:latin typeface="+mn-lt"/>
            </a:rPr>
            <a:t>алоҳида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1" i="0" u="sng" kern="1200" dirty="0" err="1" smtClean="0">
              <a:latin typeface="+mn-lt"/>
            </a:rPr>
            <a:t>ҳужжатлар</a:t>
          </a:r>
          <a:r>
            <a:rPr lang="ru-RU" sz="1000" b="1" i="0" u="sng" kern="1200" dirty="0" smtClean="0">
              <a:latin typeface="+mn-lt"/>
            </a:rPr>
            <a:t> </a:t>
          </a:r>
          <a:r>
            <a:rPr lang="ru-RU" sz="800" b="0" i="0" u="none" kern="1200" baseline="0" dirty="0" smtClean="0">
              <a:latin typeface="+mn-lt"/>
            </a:rPr>
            <a:t>(</a:t>
          </a:r>
          <a:r>
            <a:rPr lang="ru-RU" sz="800" b="0" i="0" u="none" kern="1200" baseline="0" dirty="0" err="1" smtClean="0">
              <a:latin typeface="+mn-lt"/>
            </a:rPr>
            <a:t>мувофиқлик</a:t>
          </a:r>
          <a:r>
            <a:rPr lang="ru-RU" sz="800" b="0" i="0" u="none" kern="1200" baseline="0" dirty="0" smtClean="0">
              <a:latin typeface="+mn-lt"/>
            </a:rPr>
            <a:t> </a:t>
          </a:r>
          <a:r>
            <a:rPr lang="ru-RU" sz="800" b="0" i="0" u="none" kern="1200" baseline="0" dirty="0" err="1" smtClean="0">
              <a:latin typeface="+mn-lt"/>
            </a:rPr>
            <a:t>сертификати</a:t>
          </a:r>
          <a:r>
            <a:rPr lang="ru-RU" sz="800" b="0" i="0" u="none" kern="1200" baseline="0" dirty="0" smtClean="0">
              <a:latin typeface="+mn-lt"/>
            </a:rPr>
            <a:t>) </a:t>
          </a:r>
          <a:r>
            <a:rPr lang="ru-RU" sz="1000" b="0" i="0" u="none" kern="1200" dirty="0" err="1" smtClean="0">
              <a:latin typeface="+mn-lt"/>
            </a:rPr>
            <a:t>мавжуд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1" i="0" u="sng" kern="1200" dirty="0" err="1" smtClean="0">
              <a:latin typeface="+mn-lt"/>
            </a:rPr>
            <a:t>бўлмаганда</a:t>
          </a:r>
          <a:r>
            <a:rPr lang="ru-RU" sz="1000" b="0" i="0" u="none" kern="1200" dirty="0" smtClean="0">
              <a:latin typeface="+mn-lt"/>
            </a:rPr>
            <a:t>, </a:t>
          </a:r>
          <a:r>
            <a:rPr lang="ru-RU" sz="1000" b="0" i="0" u="none" kern="1200" dirty="0" err="1" smtClean="0">
              <a:latin typeface="+mn-lt"/>
            </a:rPr>
            <a:t>товарларни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800" b="0" i="0" u="none" kern="1200" baseline="0" dirty="0" smtClean="0">
              <a:latin typeface="+mn-lt"/>
            </a:rPr>
            <a:t>(</a:t>
          </a:r>
          <a:r>
            <a:rPr lang="ru-RU" sz="800" b="0" i="0" u="none" kern="1200" baseline="0" dirty="0" err="1" smtClean="0">
              <a:latin typeface="+mn-lt"/>
            </a:rPr>
            <a:t>озиқ-овқат</a:t>
          </a:r>
          <a:r>
            <a:rPr lang="ru-RU" sz="800" b="0" i="0" u="none" kern="1200" baseline="0" dirty="0" smtClean="0">
              <a:latin typeface="+mn-lt"/>
            </a:rPr>
            <a:t> </a:t>
          </a:r>
          <a:r>
            <a:rPr lang="ru-RU" sz="800" b="0" i="0" u="none" kern="1200" baseline="0" dirty="0" err="1" smtClean="0">
              <a:latin typeface="+mn-lt"/>
            </a:rPr>
            <a:t>товарлари</a:t>
          </a:r>
          <a:r>
            <a:rPr lang="ru-RU" sz="800" b="0" i="0" u="none" kern="1200" baseline="0" dirty="0" smtClean="0">
              <a:latin typeface="+mn-lt"/>
            </a:rPr>
            <a:t> </a:t>
          </a:r>
          <a:r>
            <a:rPr lang="ru-RU" sz="800" b="0" i="0" u="none" kern="1200" baseline="0" dirty="0" err="1" smtClean="0">
              <a:latin typeface="+mn-lt"/>
            </a:rPr>
            <a:t>ва</a:t>
          </a:r>
          <a:r>
            <a:rPr lang="ru-RU" sz="800" b="0" i="0" u="none" kern="1200" baseline="0" dirty="0" smtClean="0">
              <a:latin typeface="+mn-lt"/>
            </a:rPr>
            <a:t> фармацевтика </a:t>
          </a:r>
          <a:r>
            <a:rPr lang="ru-RU" sz="800" b="0" i="0" u="none" kern="1200" baseline="0" dirty="0" err="1" smtClean="0">
              <a:latin typeface="+mn-lt"/>
            </a:rPr>
            <a:t>маҳсулотлари</a:t>
          </a:r>
          <a:r>
            <a:rPr lang="ru-RU" sz="800" b="0" i="0" u="none" kern="1200" baseline="0" dirty="0" smtClean="0">
              <a:latin typeface="+mn-lt"/>
            </a:rPr>
            <a:t> </a:t>
          </a:r>
          <a:r>
            <a:rPr lang="ru-RU" sz="800" b="0" i="0" u="none" kern="1200" baseline="0" dirty="0" err="1" smtClean="0">
              <a:latin typeface="+mn-lt"/>
            </a:rPr>
            <a:t>бундан</a:t>
          </a:r>
          <a:r>
            <a:rPr lang="ru-RU" sz="800" b="0" i="0" u="none" kern="1200" baseline="0" dirty="0" smtClean="0">
              <a:latin typeface="+mn-lt"/>
            </a:rPr>
            <a:t> </a:t>
          </a:r>
          <a:r>
            <a:rPr lang="ru-RU" sz="800" b="0" i="0" u="none" kern="1200" baseline="0" dirty="0" err="1" smtClean="0">
              <a:latin typeface="+mn-lt"/>
            </a:rPr>
            <a:t>мустасно</a:t>
          </a:r>
          <a:r>
            <a:rPr lang="ru-RU" sz="800" b="0" i="0" u="none" kern="1200" baseline="0" dirty="0" smtClean="0">
              <a:latin typeface="+mn-lt"/>
            </a:rPr>
            <a:t>) </a:t>
          </a:r>
          <a:r>
            <a:rPr lang="ru-RU" sz="1000" b="0" i="0" u="none" kern="1200" dirty="0" err="1" smtClean="0">
              <a:latin typeface="+mn-lt"/>
            </a:rPr>
            <a:t>шартли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равишда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чиқариш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ва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1" i="0" u="sng" kern="1200" dirty="0" err="1" smtClean="0">
              <a:latin typeface="+mn-lt"/>
            </a:rPr>
            <a:t>ҳужжатларни</a:t>
          </a:r>
          <a:r>
            <a:rPr lang="ru-RU" sz="1000" b="1" i="0" u="sng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кейинчалик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1" i="0" u="sng" kern="1200" dirty="0" smtClean="0">
              <a:latin typeface="+mn-lt"/>
            </a:rPr>
            <a:t>60 кун </a:t>
          </a:r>
          <a:r>
            <a:rPr lang="ru-RU" sz="1000" b="1" i="0" u="sng" kern="1200" dirty="0" err="1" smtClean="0">
              <a:latin typeface="+mn-lt"/>
            </a:rPr>
            <a:t>давомида</a:t>
          </a:r>
          <a:r>
            <a:rPr lang="ru-RU" sz="1000" b="1" i="0" u="sng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тақдим</a:t>
          </a:r>
          <a:r>
            <a:rPr lang="ru-RU" sz="1000" b="0" i="0" u="none" kern="1200" dirty="0" smtClean="0">
              <a:latin typeface="+mn-lt"/>
            </a:rPr>
            <a:t> </a:t>
          </a:r>
          <a:r>
            <a:rPr lang="ru-RU" sz="1000" b="0" i="0" u="none" kern="1200" dirty="0" err="1" smtClean="0">
              <a:latin typeface="+mn-lt"/>
            </a:rPr>
            <a:t>этиш</a:t>
          </a:r>
          <a:r>
            <a:rPr lang="ru-RU" sz="1000" b="0" i="0" u="none" kern="1200" dirty="0" smtClean="0">
              <a:latin typeface="+mn-lt"/>
            </a:rPr>
            <a:t>;</a:t>
          </a:r>
          <a:endParaRPr lang="ru-RU" sz="1000" b="0" i="0" kern="1200" dirty="0">
            <a:latin typeface="+mn-lt"/>
          </a:endParaRPr>
        </a:p>
      </dsp:txBody>
      <dsp:txXfrm>
        <a:off x="6238366" y="2032860"/>
        <a:ext cx="4893893" cy="503489"/>
      </dsp:txXfrm>
    </dsp:sp>
    <dsp:sp modelId="{A279223F-0C6F-4296-91A5-8677D7458CDF}">
      <dsp:nvSpPr>
        <dsp:cNvPr id="0" name=""/>
        <dsp:cNvSpPr/>
      </dsp:nvSpPr>
      <dsp:spPr>
        <a:xfrm>
          <a:off x="6094228" y="603343"/>
          <a:ext cx="128474" cy="234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783"/>
              </a:lnTo>
              <a:lnTo>
                <a:pt x="128474" y="23497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423AC-E1F3-4449-B225-DBA074EDAA9C}">
      <dsp:nvSpPr>
        <dsp:cNvPr id="0" name=""/>
        <dsp:cNvSpPr/>
      </dsp:nvSpPr>
      <dsp:spPr>
        <a:xfrm>
          <a:off x="6222702" y="2685718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sng" kern="1200" dirty="0" err="1" smtClean="0">
              <a:latin typeface="+mn-lt"/>
            </a:rPr>
            <a:t>экспортда</a:t>
          </a:r>
          <a:r>
            <a:rPr lang="ru-RU" sz="1100" b="1" i="0" u="sng" kern="1200" dirty="0" smtClean="0">
              <a:latin typeface="+mn-lt"/>
            </a:rPr>
            <a:t> оператор </a:t>
          </a:r>
          <a:r>
            <a:rPr lang="ru-RU" sz="1100" b="1" i="0" u="sng" kern="1200" dirty="0" err="1" smtClean="0">
              <a:latin typeface="+mn-lt"/>
            </a:rPr>
            <a:t>пломбаларини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smtClean="0">
              <a:latin typeface="+mn-lt"/>
            </a:rPr>
            <a:t>идентификация </a:t>
          </a:r>
          <a:r>
            <a:rPr lang="ru-RU" sz="1100" b="0" i="0" u="none" kern="1200" dirty="0" err="1" smtClean="0">
              <a:latin typeface="+mn-lt"/>
            </a:rPr>
            <a:t>воситалари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сифатида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тан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олиниши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6238366" y="2701382"/>
        <a:ext cx="4893893" cy="503489"/>
      </dsp:txXfrm>
    </dsp:sp>
    <dsp:sp modelId="{B3136000-B004-4335-8AE4-D907D3C2DA52}">
      <dsp:nvSpPr>
        <dsp:cNvPr id="0" name=""/>
        <dsp:cNvSpPr/>
      </dsp:nvSpPr>
      <dsp:spPr>
        <a:xfrm>
          <a:off x="6094228" y="603343"/>
          <a:ext cx="128474" cy="3018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305"/>
              </a:lnTo>
              <a:lnTo>
                <a:pt x="128474" y="30183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A4432-1B9E-4742-BE35-D71FF02BB0A8}">
      <dsp:nvSpPr>
        <dsp:cNvPr id="0" name=""/>
        <dsp:cNvSpPr/>
      </dsp:nvSpPr>
      <dsp:spPr>
        <a:xfrm>
          <a:off x="6222702" y="3354239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тўланишини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таъминламасдан</a:t>
          </a:r>
          <a:r>
            <a:rPr lang="ru-RU" sz="1100" b="0" i="0" u="none" kern="1200" dirty="0" smtClean="0">
              <a:latin typeface="+mn-lt"/>
            </a:rPr>
            <a:t>, </a:t>
          </a: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тўловларини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бўлиб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тўлаш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ва</a:t>
          </a:r>
          <a:r>
            <a:rPr lang="ru-RU" sz="1100" b="0" i="0" u="none" kern="1200" dirty="0" smtClean="0">
              <a:latin typeface="+mn-lt"/>
            </a:rPr>
            <a:t> (</a:t>
          </a:r>
          <a:r>
            <a:rPr lang="ru-RU" sz="1100" b="0" i="0" u="none" kern="1200" dirty="0" err="1" smtClean="0">
              <a:latin typeface="+mn-lt"/>
            </a:rPr>
            <a:t>ёки</a:t>
          </a:r>
          <a:r>
            <a:rPr lang="ru-RU" sz="1100" b="0" i="0" u="none" kern="1200" dirty="0" smtClean="0">
              <a:latin typeface="+mn-lt"/>
            </a:rPr>
            <a:t>) </a:t>
          </a:r>
          <a:r>
            <a:rPr lang="ru-RU" sz="1100" b="0" i="0" u="none" kern="1200" dirty="0" err="1" smtClean="0">
              <a:latin typeface="+mn-lt"/>
            </a:rPr>
            <a:t>муддатини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smtClean="0">
              <a:latin typeface="+mn-lt"/>
            </a:rPr>
            <a:t>60 </a:t>
          </a:r>
          <a:r>
            <a:rPr lang="ru-RU" sz="1100" b="1" i="0" u="sng" kern="1200" dirty="0" err="1" smtClean="0">
              <a:latin typeface="+mn-lt"/>
            </a:rPr>
            <a:t>кунгача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кечиктирган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ҳолда</a:t>
          </a:r>
          <a:r>
            <a:rPr lang="ru-RU" sz="1100" b="0" i="0" u="none" kern="1200" dirty="0" smtClean="0">
              <a:latin typeface="+mn-lt"/>
            </a:rPr>
            <a:t>, </a:t>
          </a:r>
          <a:r>
            <a:rPr lang="ru-RU" sz="1100" b="0" i="0" u="none" kern="1200" dirty="0" err="1" smtClean="0">
              <a:latin typeface="+mn-lt"/>
            </a:rPr>
            <a:t>товарларни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эркин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муомалага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чиқариш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6238366" y="3369903"/>
        <a:ext cx="4893893" cy="503489"/>
      </dsp:txXfrm>
    </dsp:sp>
    <dsp:sp modelId="{1FBF1FD4-C2BD-43BF-B211-533A8F1D04D8}">
      <dsp:nvSpPr>
        <dsp:cNvPr id="0" name=""/>
        <dsp:cNvSpPr/>
      </dsp:nvSpPr>
      <dsp:spPr>
        <a:xfrm>
          <a:off x="6094228" y="603343"/>
          <a:ext cx="128474" cy="3686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6826"/>
              </a:lnTo>
              <a:lnTo>
                <a:pt x="128474" y="36868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0096-EBFF-40FB-BF77-BBB48F9D43FA}">
      <dsp:nvSpPr>
        <dsp:cNvPr id="0" name=""/>
        <dsp:cNvSpPr/>
      </dsp:nvSpPr>
      <dsp:spPr>
        <a:xfrm>
          <a:off x="6222702" y="4022761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органларининг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тажриба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лойиҳалари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синовларида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иштирок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этиш</a:t>
          </a:r>
          <a:r>
            <a:rPr lang="ru-RU" sz="1100" b="0" i="0" u="none" kern="1200" dirty="0" smtClean="0">
              <a:latin typeface="+mn-lt"/>
            </a:rPr>
            <a:t>;</a:t>
          </a:r>
          <a:endParaRPr lang="ru-RU" sz="1100" b="0" i="0" kern="1200" dirty="0">
            <a:latin typeface="+mn-lt"/>
          </a:endParaRPr>
        </a:p>
      </dsp:txBody>
      <dsp:txXfrm>
        <a:off x="6238366" y="4038425"/>
        <a:ext cx="4893893" cy="503489"/>
      </dsp:txXfrm>
    </dsp:sp>
    <dsp:sp modelId="{32EE5358-BBE5-4AFA-B1AD-B8FD2185366A}">
      <dsp:nvSpPr>
        <dsp:cNvPr id="0" name=""/>
        <dsp:cNvSpPr/>
      </dsp:nvSpPr>
      <dsp:spPr>
        <a:xfrm>
          <a:off x="6094228" y="603343"/>
          <a:ext cx="128474" cy="4355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5348"/>
              </a:lnTo>
              <a:lnTo>
                <a:pt x="128474" y="43553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BB256-01CA-42F3-A00C-BB3A3DF3E62C}">
      <dsp:nvSpPr>
        <dsp:cNvPr id="0" name=""/>
        <dsp:cNvSpPr/>
      </dsp:nvSpPr>
      <dsp:spPr>
        <a:xfrm>
          <a:off x="6222702" y="4691282"/>
          <a:ext cx="4925221" cy="534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err="1" smtClean="0">
              <a:latin typeface="+mn-lt"/>
            </a:rPr>
            <a:t>божхона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масалаларини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мувофиқлаштириш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ва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ҳал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қилишда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операторга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кўмаклашиш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0" i="0" u="none" kern="1200" dirty="0" err="1" smtClean="0">
              <a:latin typeface="+mn-lt"/>
            </a:rPr>
            <a:t>учун</a:t>
          </a:r>
          <a:r>
            <a:rPr lang="ru-RU" sz="1100" b="0" i="0" u="none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божхона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органларининг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масъул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ходимини</a:t>
          </a:r>
          <a:r>
            <a:rPr lang="ru-RU" sz="1100" b="1" i="0" u="sng" kern="1200" dirty="0" smtClean="0">
              <a:latin typeface="+mn-lt"/>
            </a:rPr>
            <a:t> </a:t>
          </a:r>
          <a:r>
            <a:rPr lang="ru-RU" sz="1100" b="1" i="0" u="sng" kern="1200" dirty="0" err="1" smtClean="0">
              <a:latin typeface="+mn-lt"/>
            </a:rPr>
            <a:t>тайинлаш</a:t>
          </a:r>
          <a:r>
            <a:rPr lang="ru-RU" sz="1100" b="0" i="0" u="none" kern="1200" dirty="0" smtClean="0">
              <a:latin typeface="+mn-lt"/>
            </a:rPr>
            <a:t>.</a:t>
          </a:r>
          <a:endParaRPr lang="ru-RU" sz="1100" b="0" i="0" kern="1200" dirty="0">
            <a:latin typeface="+mn-lt"/>
          </a:endParaRPr>
        </a:p>
      </dsp:txBody>
      <dsp:txXfrm>
        <a:off x="6238366" y="4706946"/>
        <a:ext cx="4893893" cy="503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D4022-EA9D-4F86-A3D8-11BF1C4776A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0A08-8941-4EED-9F99-C702C3BFD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6170-C56D-4316-90E1-E3BD2F6ED2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8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2F159-ACEA-4FA3-97CF-B1D04F21E3D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9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5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3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8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9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6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2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5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4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91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4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09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80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97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9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0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13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77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9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0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1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A84384-FA4A-465F-8833-0D382CB937B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93D3DC-E4D6-41E2-8D71-F5DB712D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4" y="224970"/>
            <a:ext cx="12157756" cy="653032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0" y="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-1830614" y="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0" y="6831895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2192000" y="6843184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0" y="7620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1830614" y="7620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0" y="150585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-1830614" y="150585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-43542" y="6766580"/>
            <a:ext cx="12192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-1874156" y="6766580"/>
            <a:ext cx="1485900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1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-4000500" y="-457200"/>
            <a:ext cx="3371850" cy="7696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2777108" y="-457200"/>
            <a:ext cx="3371850" cy="7696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07" y="387230"/>
            <a:ext cx="2265792" cy="226129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6052458" y="5909597"/>
            <a:ext cx="7686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Ўзбекистон</a:t>
            </a:r>
            <a:r>
              <a:rPr lang="ru-RU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Республикаси</a:t>
            </a:r>
            <a:r>
              <a:rPr lang="ru-RU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br>
              <a:rPr lang="ru-RU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ru-RU" sz="15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Давлат</a:t>
            </a:r>
            <a:r>
              <a:rPr lang="ru-RU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божхона</a:t>
            </a:r>
            <a:r>
              <a:rPr lang="ru-RU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қўмитаси</a:t>
            </a:r>
            <a:endParaRPr lang="ru-RU" sz="15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s://upload.wikimedia.org/wikipedia/commons/thumb/4/44/Flag_and_map_of_Uzbekistan.svg/1600px-Flag_and_map_of_Uzbekista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6" y="3305479"/>
            <a:ext cx="5032819" cy="3217860"/>
          </a:xfrm>
          <a:prstGeom prst="rect">
            <a:avLst/>
          </a:prstGeom>
          <a:noFill/>
        </p:spPr>
      </p:pic>
      <p:sp>
        <p:nvSpPr>
          <p:cNvPr id="65" name="Прямоугольник 64"/>
          <p:cNvSpPr/>
          <p:nvPr/>
        </p:nvSpPr>
        <p:spPr>
          <a:xfrm>
            <a:off x="1753033" y="1594340"/>
            <a:ext cx="7887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Ўзбекистон</a:t>
            </a:r>
            <a:r>
              <a:rPr lang="ru-RU" sz="4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Республикасида</a:t>
            </a:r>
            <a:r>
              <a:rPr lang="ru-RU" sz="44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ваколатли</a:t>
            </a:r>
            <a:r>
              <a:rPr lang="ru-RU" sz="4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иқтисодий</a:t>
            </a:r>
            <a:r>
              <a:rPr lang="ru-RU" sz="4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оператор </a:t>
            </a:r>
            <a:r>
              <a:rPr lang="ru-RU" sz="44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институти</a:t>
            </a:r>
            <a:endParaRPr lang="ru-RU" sz="4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1.25586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31719 3.33333E-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1.25586 -1.11111E-6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1.25586 -7.40741E-7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1.25586 -4.07407E-6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8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1.33203 0.00787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02" y="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1.3761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137C5-C6FE-437D-8420-71B3DDA40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73" y="1"/>
            <a:ext cx="12192001" cy="6874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6" y="-348343"/>
            <a:ext cx="5805714" cy="599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Бугунги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кунда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Ваколатли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</a:t>
            </a:r>
            <a:r>
              <a:rPr lang="uz-Cyrl-U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қтисодий операторлар реестрига 12 та юридик шахслар киритилган бўлиб,  мазкур рўйхат Давлат божхона қўмитасининг веб сайтида онлайн тарзда янгиланиб борилмоқда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928914"/>
            <a:ext cx="6211870" cy="491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7658100" y="4586514"/>
            <a:ext cx="3227614" cy="1220688"/>
          </a:xfrm>
          <a:prstGeom prst="leftArrow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137C5-C6FE-437D-8420-71B3DDA40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73" y="1"/>
            <a:ext cx="12192001" cy="6874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91" y="4374989"/>
            <a:ext cx="10473007" cy="103841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Эътиборингиз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7CE18-23F1-4167-B2E8-87340D294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205186"/>
            <a:ext cx="3741641" cy="37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7886" y="341901"/>
            <a:ext cx="7959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АСОСЛАРИ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3192"/>
              </p:ext>
            </p:extLst>
          </p:nvPr>
        </p:nvGraphicFramePr>
        <p:xfrm>
          <a:off x="498764" y="1145467"/>
          <a:ext cx="11102109" cy="541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28" y="0"/>
            <a:ext cx="1223660" cy="145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928992" cy="1224136"/>
          </a:xfrm>
        </p:spPr>
        <p:txBody>
          <a:bodyPr>
            <a:noAutofit/>
          </a:bodyPr>
          <a:lstStyle/>
          <a:p>
            <a:r>
              <a:rPr lang="ru-RU" b="1" dirty="0" smtClean="0"/>
              <a:t>ВАКОЛАТЛИ ИҚТИСОДИЙ ОПЕРАТОР</a:t>
            </a:r>
            <a:r>
              <a:rPr lang="ru-RU" b="1" dirty="0"/>
              <a:t> </a:t>
            </a:r>
            <a:r>
              <a:rPr lang="ru-RU" b="1" dirty="0" smtClean="0"/>
              <a:t>- </a:t>
            </a:r>
            <a:r>
              <a:rPr lang="ru-RU" b="1" dirty="0" err="1" smtClean="0"/>
              <a:t>ўзи</a:t>
            </a:r>
            <a:r>
              <a:rPr lang="ru-RU" b="1" dirty="0" smtClean="0"/>
              <a:t> </a:t>
            </a:r>
            <a:r>
              <a:rPr lang="ru-RU" b="1" dirty="0" err="1" smtClean="0"/>
              <a:t>нима</a:t>
            </a:r>
            <a:r>
              <a:rPr lang="ru-RU" b="1" dirty="0" smtClean="0"/>
              <a:t>?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19" y="2404768"/>
            <a:ext cx="8753935" cy="187166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ВАКОЛАТЛИ ИҚТИСОДИЙ ОПЕРАТОР </a:t>
            </a:r>
            <a:r>
              <a:rPr lang="ru-RU" dirty="0"/>
              <a:t>— </a:t>
            </a:r>
            <a:r>
              <a:rPr lang="ru-RU" dirty="0" err="1" smtClean="0"/>
              <a:t>божхона</a:t>
            </a:r>
            <a:r>
              <a:rPr lang="ru-RU" dirty="0" smtClean="0"/>
              <a:t> </a:t>
            </a:r>
            <a:r>
              <a:rPr lang="ru-RU" dirty="0" err="1"/>
              <a:t>операцияларини</a:t>
            </a:r>
            <a:r>
              <a:rPr lang="ru-RU" dirty="0"/>
              <a:t>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оширишда</a:t>
            </a:r>
            <a:r>
              <a:rPr lang="ru-RU" dirty="0"/>
              <a:t> </a:t>
            </a:r>
            <a:r>
              <a:rPr lang="ru-RU" dirty="0" err="1"/>
              <a:t>соддалаштирилган</a:t>
            </a:r>
            <a:r>
              <a:rPr lang="ru-RU" dirty="0"/>
              <a:t> </a:t>
            </a:r>
            <a:r>
              <a:rPr lang="ru-RU" dirty="0" err="1"/>
              <a:t>божхона</a:t>
            </a:r>
            <a:r>
              <a:rPr lang="ru-RU" dirty="0"/>
              <a:t> </a:t>
            </a:r>
            <a:r>
              <a:rPr lang="ru-RU" dirty="0" err="1"/>
              <a:t>тартиб-таомилларидан</a:t>
            </a:r>
            <a:r>
              <a:rPr lang="ru-RU" dirty="0"/>
              <a:t> </a:t>
            </a:r>
            <a:r>
              <a:rPr lang="ru-RU" dirty="0" err="1"/>
              <a:t>фойдаланиш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юридик</a:t>
            </a:r>
            <a:r>
              <a:rPr lang="ru-RU" dirty="0"/>
              <a:t> </a:t>
            </a:r>
            <a:r>
              <a:rPr lang="ru-RU" dirty="0" err="1"/>
              <a:t>шахсларга</a:t>
            </a:r>
            <a:r>
              <a:rPr lang="ru-RU" dirty="0"/>
              <a:t> </a:t>
            </a:r>
            <a:r>
              <a:rPr lang="ru-RU" dirty="0" err="1"/>
              <a:t>бериладиган</a:t>
            </a:r>
            <a:r>
              <a:rPr lang="ru-RU" dirty="0"/>
              <a:t> </a:t>
            </a:r>
            <a:r>
              <a:rPr lang="ru-RU" dirty="0" err="1"/>
              <a:t>мақом</a:t>
            </a:r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" y="-413138"/>
            <a:ext cx="2056384" cy="26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1\Desktop\фотки\new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01" y="708815"/>
            <a:ext cx="1787808" cy="16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ashaev\Pictures\1-b7kYskUK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4464" y="4230594"/>
            <a:ext cx="3069428" cy="21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ÐºÐ¾Ð½Ð¾Ð¼Ð¸ÑÐµÑÐºÐ¸Ð¹ ÑÐ¿Ð¾Ð»Ð½Ð¾Ð¼Ð¾ÑÐµÐ½Ð½ÑÐ¹ Ð¾Ð¿ÐµÑÐ°ÑÐ¾Ñ Ð²ÐµÐºÑÐ¾Ñ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88" y="4220602"/>
            <a:ext cx="3395230" cy="21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242" y="176369"/>
            <a:ext cx="8334993" cy="123605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Республикасида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институтини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этилиши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j02500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3838" y="488041"/>
            <a:ext cx="2927927" cy="21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AutoShape 1003"/>
          <p:cNvSpPr>
            <a:spLocks noChangeArrowheads="1"/>
          </p:cNvSpPr>
          <p:nvPr/>
        </p:nvSpPr>
        <p:spPr bwMode="auto">
          <a:xfrm>
            <a:off x="573646" y="1273877"/>
            <a:ext cx="8240192" cy="797379"/>
          </a:xfrm>
          <a:prstGeom prst="roundRect">
            <a:avLst>
              <a:gd name="adj" fmla="val 16667"/>
            </a:avLst>
          </a:prstGeom>
          <a:solidFill>
            <a:srgbClr val="6297D8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Вазирлар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Маҳкамасининг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29.04.2019 й. </a:t>
            </a:r>
            <a:r>
              <a:rPr lang="ru-RU" sz="20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363-сон </a:t>
            </a:r>
            <a:r>
              <a:rPr lang="ru-RU" sz="20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Ваколатли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операторлар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Низом»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тасдиқланган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AutoShape 1004"/>
          <p:cNvSpPr>
            <a:spLocks noChangeArrowheads="1"/>
          </p:cNvSpPr>
          <p:nvPr/>
        </p:nvSpPr>
        <p:spPr bwMode="auto">
          <a:xfrm>
            <a:off x="573646" y="2335418"/>
            <a:ext cx="7312697" cy="31305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 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қуйидагиларни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тутади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AutoShape 1112"/>
          <p:cNvSpPr>
            <a:spLocks noChangeArrowheads="1"/>
          </p:cNvSpPr>
          <p:nvPr/>
        </p:nvSpPr>
        <p:spPr bwMode="auto">
          <a:xfrm>
            <a:off x="573646" y="2925803"/>
            <a:ext cx="5236604" cy="1017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 algn="ctr">
            <a:solidFill>
              <a:srgbClr val="6297D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1A1A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ВАКОЛАТЛИ ИҚТИСОДИЙ ОПЕРАТОР (ВИО) – </a:t>
            </a:r>
            <a:br>
              <a:rPr lang="ru-RU" sz="1400" b="1" dirty="0" smtClean="0">
                <a:solidFill>
                  <a:srgbClr val="1A1A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sz="1400" dirty="0" smtClean="0">
                <a:solidFill>
                  <a:srgbClr val="1A1A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қонунчилик билан белгиланган тартиб ва шартларда ВИО реестрига киритилган юридик шахс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Скругленный прямоугольник 51"/>
          <p:cNvSpPr>
            <a:spLocks noChangeArrowheads="1"/>
          </p:cNvSpPr>
          <p:nvPr/>
        </p:nvSpPr>
        <p:spPr bwMode="auto">
          <a:xfrm>
            <a:off x="6130531" y="2864727"/>
            <a:ext cx="5304086" cy="44823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Операторларни</a:t>
            </a:r>
            <a:r>
              <a:rPr lang="ru-RU" b="1" dirty="0"/>
              <a:t> </a:t>
            </a:r>
            <a:r>
              <a:rPr lang="ru-RU" b="1" dirty="0" err="1"/>
              <a:t>ўзаро</a:t>
            </a:r>
            <a:r>
              <a:rPr lang="ru-RU" b="1" dirty="0"/>
              <a:t> </a:t>
            </a:r>
            <a:r>
              <a:rPr lang="ru-RU" b="1" dirty="0" err="1"/>
              <a:t>тан</a:t>
            </a:r>
            <a:r>
              <a:rPr lang="ru-RU" b="1" dirty="0"/>
              <a:t> </a:t>
            </a:r>
            <a:r>
              <a:rPr lang="ru-RU" b="1" dirty="0" err="1"/>
              <a:t>олиш</a:t>
            </a:r>
            <a:r>
              <a:rPr lang="ru-RU" b="1" dirty="0"/>
              <a:t> 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9" name="Скругленный прямоугольник 51"/>
          <p:cNvSpPr>
            <a:spLocks noChangeArrowheads="1"/>
          </p:cNvSpPr>
          <p:nvPr/>
        </p:nvSpPr>
        <p:spPr bwMode="auto">
          <a:xfrm>
            <a:off x="573645" y="4930479"/>
            <a:ext cx="5236605" cy="43180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Реестрни</a:t>
            </a:r>
            <a:r>
              <a:rPr lang="ru-RU" b="1" dirty="0"/>
              <a:t> </a:t>
            </a:r>
            <a:r>
              <a:rPr lang="ru-RU" b="1" dirty="0" err="1" smtClean="0"/>
              <a:t>шакллантириш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0" name="Скругленный прямоугольник 51"/>
          <p:cNvSpPr>
            <a:spLocks noChangeArrowheads="1"/>
          </p:cNvSpPr>
          <p:nvPr/>
        </p:nvSpPr>
        <p:spPr bwMode="auto">
          <a:xfrm>
            <a:off x="573645" y="4234858"/>
            <a:ext cx="5236604" cy="43180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Махсус</a:t>
            </a:r>
            <a:r>
              <a:rPr lang="ru-RU" b="1" dirty="0"/>
              <a:t> </a:t>
            </a:r>
            <a:r>
              <a:rPr lang="ru-RU" b="1" dirty="0" err="1"/>
              <a:t>соддалаштириш</a:t>
            </a:r>
            <a:r>
              <a:rPr lang="ru-RU" b="1" dirty="0"/>
              <a:t> </a:t>
            </a:r>
            <a:r>
              <a:rPr lang="ru-RU" b="1" dirty="0" err="1"/>
              <a:t>тоифалари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990843" y="3321278"/>
            <a:ext cx="2103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Скругленный прямоугольник 51"/>
          <p:cNvSpPr>
            <a:spLocks noChangeArrowheads="1"/>
          </p:cNvSpPr>
          <p:nvPr/>
        </p:nvSpPr>
        <p:spPr bwMode="auto">
          <a:xfrm>
            <a:off x="573645" y="5653814"/>
            <a:ext cx="5236605" cy="43180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Реестрга</a:t>
            </a:r>
            <a:r>
              <a:rPr lang="ru-RU" b="1" dirty="0"/>
              <a:t> </a:t>
            </a:r>
            <a:r>
              <a:rPr lang="ru-RU" b="1" dirty="0" err="1"/>
              <a:t>киритиш</a:t>
            </a:r>
            <a:r>
              <a:rPr lang="ru-RU" b="1" dirty="0"/>
              <a:t> </a:t>
            </a:r>
            <a:r>
              <a:rPr lang="ru-RU" b="1" dirty="0" err="1"/>
              <a:t>учун</a:t>
            </a:r>
            <a:r>
              <a:rPr lang="ru-RU" b="1" dirty="0"/>
              <a:t> </a:t>
            </a:r>
            <a:r>
              <a:rPr lang="ru-RU" b="1" dirty="0" err="1"/>
              <a:t>танлаш</a:t>
            </a:r>
            <a:r>
              <a:rPr lang="ru-RU" b="1" dirty="0"/>
              <a:t> </a:t>
            </a:r>
            <a:r>
              <a:rPr lang="ru-RU" b="1" dirty="0" err="1"/>
              <a:t>мезонлари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Скругленный прямоугольник 51"/>
          <p:cNvSpPr>
            <a:spLocks noChangeArrowheads="1"/>
          </p:cNvSpPr>
          <p:nvPr/>
        </p:nvSpPr>
        <p:spPr bwMode="auto">
          <a:xfrm>
            <a:off x="6150532" y="3475185"/>
            <a:ext cx="5284085" cy="605035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/>
              <a:t>Реестрга</a:t>
            </a:r>
            <a:r>
              <a:rPr lang="ru-RU" b="1" dirty="0"/>
              <a:t> </a:t>
            </a:r>
            <a:r>
              <a:rPr lang="ru-RU" b="1" dirty="0" err="1"/>
              <a:t>киритиш</a:t>
            </a:r>
            <a:r>
              <a:rPr lang="ru-RU" b="1" dirty="0"/>
              <a:t> </a:t>
            </a:r>
            <a:r>
              <a:rPr lang="ru-RU" b="1" dirty="0" err="1"/>
              <a:t>тўғрисида</a:t>
            </a:r>
            <a:r>
              <a:rPr lang="ru-RU" b="1" dirty="0"/>
              <a:t> </a:t>
            </a:r>
            <a:r>
              <a:rPr lang="ru-RU" b="1" dirty="0" err="1"/>
              <a:t>ариза</a:t>
            </a:r>
            <a:r>
              <a:rPr lang="ru-RU" b="1" dirty="0"/>
              <a:t> </a:t>
            </a:r>
            <a:r>
              <a:rPr lang="ru-RU" b="1" dirty="0" err="1"/>
              <a:t>бериш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уни</a:t>
            </a:r>
            <a:r>
              <a:rPr lang="ru-RU" b="1" dirty="0"/>
              <a:t> </a:t>
            </a:r>
            <a:r>
              <a:rPr lang="ru-RU" b="1" dirty="0" err="1"/>
              <a:t>кўриб</a:t>
            </a:r>
            <a:r>
              <a:rPr lang="ru-RU" b="1" dirty="0"/>
              <a:t> </a:t>
            </a:r>
            <a:r>
              <a:rPr lang="ru-RU" b="1" dirty="0" err="1"/>
              <a:t>чиқиш</a:t>
            </a:r>
            <a:r>
              <a:rPr lang="ru-RU" b="1" dirty="0"/>
              <a:t> </a:t>
            </a:r>
            <a:r>
              <a:rPr lang="ru-RU" b="1" dirty="0" err="1"/>
              <a:t>тартиби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Скругленный прямоугольник 51"/>
          <p:cNvSpPr>
            <a:spLocks noChangeArrowheads="1"/>
          </p:cNvSpPr>
          <p:nvPr/>
        </p:nvSpPr>
        <p:spPr bwMode="auto">
          <a:xfrm>
            <a:off x="6130530" y="4275267"/>
            <a:ext cx="5304086" cy="573824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/>
              <a:t>Оператор </a:t>
            </a:r>
            <a:r>
              <a:rPr lang="ru-RU" b="1" dirty="0" err="1"/>
              <a:t>мақомини</a:t>
            </a:r>
            <a:r>
              <a:rPr lang="ru-RU" b="1" dirty="0"/>
              <a:t> </a:t>
            </a:r>
            <a:r>
              <a:rPr lang="ru-RU" b="1" dirty="0" err="1"/>
              <a:t>тўхтатиб</a:t>
            </a:r>
            <a:r>
              <a:rPr lang="ru-RU" b="1" dirty="0"/>
              <a:t> </a:t>
            </a:r>
            <a:r>
              <a:rPr lang="ru-RU" b="1" dirty="0" err="1"/>
              <a:t>туриш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қайта</a:t>
            </a:r>
            <a:r>
              <a:rPr lang="ru-RU" b="1" dirty="0"/>
              <a:t> </a:t>
            </a:r>
            <a:r>
              <a:rPr lang="ru-RU" b="1" dirty="0" err="1"/>
              <a:t>тиклаш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Скругленный прямоугольник 51"/>
          <p:cNvSpPr>
            <a:spLocks noChangeArrowheads="1"/>
          </p:cNvSpPr>
          <p:nvPr/>
        </p:nvSpPr>
        <p:spPr bwMode="auto">
          <a:xfrm>
            <a:off x="6142182" y="4946042"/>
            <a:ext cx="5304086" cy="43180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Операторларни</a:t>
            </a:r>
            <a:r>
              <a:rPr lang="ru-RU" b="1" dirty="0"/>
              <a:t> </a:t>
            </a:r>
            <a:r>
              <a:rPr lang="ru-RU" b="1" dirty="0" err="1"/>
              <a:t>Реестрдан</a:t>
            </a:r>
            <a:r>
              <a:rPr lang="ru-RU" b="1" dirty="0"/>
              <a:t> </a:t>
            </a:r>
            <a:r>
              <a:rPr lang="ru-RU" b="1" dirty="0" err="1"/>
              <a:t>чиқариш</a:t>
            </a:r>
            <a:r>
              <a:rPr lang="ru-RU" b="1" dirty="0"/>
              <a:t> </a:t>
            </a:r>
            <a:r>
              <a:rPr lang="ru-RU" b="1" dirty="0" err="1"/>
              <a:t>тартиби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Скругленный прямоугольник 51"/>
          <p:cNvSpPr>
            <a:spLocks noChangeArrowheads="1"/>
          </p:cNvSpPr>
          <p:nvPr/>
        </p:nvSpPr>
        <p:spPr bwMode="auto">
          <a:xfrm>
            <a:off x="6135609" y="5644574"/>
            <a:ext cx="5299007" cy="431800"/>
          </a:xfrm>
          <a:prstGeom prst="flowChartProcess">
            <a:avLst/>
          </a:prstGeom>
          <a:solidFill>
            <a:srgbClr val="FFFFFF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rot="0" vert="horz" wrap="square" lIns="19458" tIns="9729" rIns="19458" bIns="9729" anchor="ctr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/>
              <a:t>Операторнинг</a:t>
            </a:r>
            <a:r>
              <a:rPr lang="ru-RU" b="1" dirty="0"/>
              <a:t> </a:t>
            </a:r>
            <a:r>
              <a:rPr lang="ru-RU" b="1" dirty="0" err="1"/>
              <a:t>ҳуқуқ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мажбуриятлари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t="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381" y="240829"/>
            <a:ext cx="737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Реестрга</a:t>
            </a:r>
            <a:r>
              <a:rPr lang="ru-RU" b="1" dirty="0"/>
              <a:t> </a:t>
            </a:r>
            <a:r>
              <a:rPr lang="ru-RU" b="1" dirty="0" err="1"/>
              <a:t>киритиш</a:t>
            </a:r>
            <a:r>
              <a:rPr lang="ru-RU" b="1" dirty="0"/>
              <a:t> </a:t>
            </a:r>
            <a:r>
              <a:rPr lang="ru-RU" b="1" dirty="0" err="1"/>
              <a:t>тўғрисида</a:t>
            </a:r>
            <a:r>
              <a:rPr lang="ru-RU" b="1" dirty="0"/>
              <a:t> </a:t>
            </a:r>
            <a:r>
              <a:rPr lang="ru-RU" b="1" dirty="0" err="1"/>
              <a:t>ариза</a:t>
            </a:r>
            <a:r>
              <a:rPr lang="ru-RU" b="1" dirty="0"/>
              <a:t> </a:t>
            </a:r>
            <a:r>
              <a:rPr lang="ru-RU" b="1" dirty="0" err="1"/>
              <a:t>бериш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уни</a:t>
            </a:r>
            <a:r>
              <a:rPr lang="ru-RU" b="1" dirty="0"/>
              <a:t> </a:t>
            </a:r>
            <a:r>
              <a:rPr lang="ru-RU" b="1" dirty="0" err="1"/>
              <a:t>кўриб</a:t>
            </a:r>
            <a:r>
              <a:rPr lang="ru-RU" b="1" dirty="0"/>
              <a:t> </a:t>
            </a:r>
            <a:r>
              <a:rPr lang="ru-RU" b="1" dirty="0" err="1"/>
              <a:t>чиқиш</a:t>
            </a:r>
            <a:r>
              <a:rPr lang="ru-RU" b="1" dirty="0"/>
              <a:t> </a:t>
            </a:r>
            <a:r>
              <a:rPr lang="ru-RU" b="1" dirty="0" err="1"/>
              <a:t>тартиби</a:t>
            </a:r>
            <a:endParaRPr lang="ru-RU" sz="2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3" y="-243408"/>
            <a:ext cx="1110346" cy="145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8354" y="1983616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Юридик</a:t>
            </a:r>
            <a:r>
              <a:rPr lang="ru-RU" b="1" dirty="0" smtClean="0"/>
              <a:t> </a:t>
            </a:r>
            <a:r>
              <a:rPr lang="ru-RU" b="1" dirty="0" err="1" smtClean="0"/>
              <a:t>шахс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8048" y="1523629"/>
            <a:ext cx="35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Ариза</a:t>
            </a:r>
            <a:r>
              <a:rPr lang="ru-RU" b="1" dirty="0" smtClean="0"/>
              <a:t>  </a:t>
            </a:r>
            <a:r>
              <a:rPr lang="ru-RU" sz="1000" dirty="0" smtClean="0"/>
              <a:t>(</a:t>
            </a:r>
            <a:r>
              <a:rPr lang="ru-RU" sz="1000" dirty="0" err="1" smtClean="0"/>
              <a:t>бевосита</a:t>
            </a:r>
            <a:r>
              <a:rPr lang="ru-RU" sz="1000" dirty="0" smtClean="0"/>
              <a:t> </a:t>
            </a:r>
            <a:r>
              <a:rPr lang="ru-RU" sz="1000" dirty="0" err="1" smtClean="0"/>
              <a:t>ёки</a:t>
            </a:r>
            <a:r>
              <a:rPr lang="ru-RU" sz="1000" dirty="0" smtClean="0"/>
              <a:t> </a:t>
            </a:r>
            <a:r>
              <a:rPr lang="ru-RU" sz="1000" dirty="0" err="1" smtClean="0"/>
              <a:t>давлат</a:t>
            </a:r>
            <a:r>
              <a:rPr lang="ru-RU" sz="1000" dirty="0" smtClean="0"/>
              <a:t> </a:t>
            </a:r>
            <a:r>
              <a:rPr lang="ru-RU" sz="1000" dirty="0" err="1" smtClean="0"/>
              <a:t>хизматлари</a:t>
            </a:r>
            <a:r>
              <a:rPr lang="ru-RU" sz="1000" dirty="0" smtClean="0"/>
              <a:t> </a:t>
            </a:r>
            <a:r>
              <a:rPr lang="ru-RU" sz="1000" dirty="0" err="1" smtClean="0"/>
              <a:t>орқали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3110" y="2413907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ДБҚ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52529" y="1970558"/>
            <a:ext cx="3833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>
            <a:off x="1215445" y="2366102"/>
            <a:ext cx="3131638" cy="16901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47083" y="4056259"/>
            <a:ext cx="1811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8919" y="3207664"/>
            <a:ext cx="0" cy="851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59065" y="6365129"/>
            <a:ext cx="16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ДБҚ веб-</a:t>
            </a:r>
            <a:r>
              <a:rPr lang="ru-RU" b="1" dirty="0" err="1" smtClean="0"/>
              <a:t>сайти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275135" y="4056259"/>
            <a:ext cx="1336" cy="66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275135" y="3211180"/>
            <a:ext cx="2537" cy="845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32340" y="3735898"/>
            <a:ext cx="2434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200" b="1" dirty="0" smtClean="0"/>
              <a:t>Реестрига қўшилади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85147" y="4127109"/>
            <a:ext cx="310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200" b="1" dirty="0" smtClean="0"/>
              <a:t>Талабларга мос келмаганда рад жавоби юборилади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94939" y="3517940"/>
            <a:ext cx="310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200" b="1" dirty="0" smtClean="0"/>
              <a:t>Талабларга мос келганда Реестрига қўшилганлиги тўғрисида хабар берилади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581" y="2666634"/>
            <a:ext cx="449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Вазирлар</a:t>
            </a:r>
            <a:r>
              <a:rPr lang="ru-RU" b="1" dirty="0" smtClean="0"/>
              <a:t> </a:t>
            </a:r>
            <a:r>
              <a:rPr lang="ru-RU" b="1" dirty="0" err="1" smtClean="0"/>
              <a:t>Маҳкамасининг</a:t>
            </a:r>
            <a:r>
              <a:rPr lang="ru-RU" b="1" dirty="0" smtClean="0"/>
              <a:t> 363-сон </a:t>
            </a:r>
            <a:r>
              <a:rPr lang="ru-RU" b="1" dirty="0" err="1" smtClean="0"/>
              <a:t>қарорига</a:t>
            </a:r>
            <a:r>
              <a:rPr lang="ru-RU" b="1" dirty="0" smtClean="0"/>
              <a:t> </a:t>
            </a:r>
            <a:r>
              <a:rPr lang="ru-RU" b="1" dirty="0" err="1" smtClean="0"/>
              <a:t>мослиги</a:t>
            </a:r>
            <a:r>
              <a:rPr lang="ru-RU" b="1" dirty="0" smtClean="0"/>
              <a:t> </a:t>
            </a:r>
            <a:r>
              <a:rPr lang="ru-RU" b="1" dirty="0" err="1" smtClean="0"/>
              <a:t>текшириб</a:t>
            </a:r>
            <a:r>
              <a:rPr lang="ru-RU" b="1" dirty="0" smtClean="0"/>
              <a:t> </a:t>
            </a:r>
            <a:r>
              <a:rPr lang="ru-RU" b="1" dirty="0" err="1" smtClean="0"/>
              <a:t>чиқилади</a:t>
            </a:r>
            <a:r>
              <a:rPr lang="ru-RU" b="1" dirty="0" smtClean="0"/>
              <a:t>.</a:t>
            </a:r>
            <a:endParaRPr lang="ru-RU" sz="1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277672" y="4060971"/>
            <a:ext cx="2921746" cy="1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99418" y="3879298"/>
            <a:ext cx="272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«Электрон </a:t>
            </a:r>
            <a:r>
              <a:rPr lang="ru-RU" b="1" dirty="0" err="1" smtClean="0"/>
              <a:t>божхона</a:t>
            </a:r>
            <a:r>
              <a:rPr lang="ru-RU" b="1" dirty="0" smtClean="0"/>
              <a:t> </a:t>
            </a:r>
            <a:r>
              <a:rPr lang="ru-RU" b="1" dirty="0" err="1" smtClean="0"/>
              <a:t>расмийлаштируви</a:t>
            </a:r>
            <a:r>
              <a:rPr lang="ru-RU" b="1" dirty="0" smtClean="0"/>
              <a:t>» ААТ</a:t>
            </a:r>
            <a:endParaRPr lang="ru-RU" b="1" dirty="0"/>
          </a:p>
        </p:txBody>
      </p:sp>
      <p:pic>
        <p:nvPicPr>
          <p:cNvPr id="1030" name="Picture 6" descr="ÐÐ°ÑÑÐ¸Ð½ÐºÐ¸ Ð¿Ð¾ Ð·Ð°Ð¿ÑÐ¾ÑÑ Ð¿ÑÐµÐ´Ð¿ÑÐ¸Ð½Ð¸Ð¼Ð°ÑÐµÐ»Ñ Ð²ÐµÐºÑÐ¾Ñ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47" y="2510405"/>
            <a:ext cx="1581279" cy="1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³ÑÐº ÑÐ·Ð±ÐµÐºÐ¸ÑÑÐ°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7" y="879278"/>
            <a:ext cx="2183762" cy="14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°Ð²ÑÐ¾Ð¼Ð°ÑÐ¸Ð·Ð¸ÑÐ¾Ð²Ð°Ð½Ð½Ð°Ñ ÑÐ¸ÑÑÐµÐ¼Ð° ÑÐ»ÐµÐºÑÑÐ¾Ð½Ð½Ð¾Ðµ ÑÐ°Ð¼Ð¾Ð¶ÐµÐ½Ð½Ð¾Ðµ Ð¾ÑÐ¾ÑÐ¼Ð»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26" y="2343363"/>
            <a:ext cx="2676609" cy="15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¾ÑÑÐ¸Ð°Ð»ÑÐ½ÑÐ¹ Ð²ÐµÐ±-ÑÐ°Ð¹Ñ Ð³ÑÐº ÑÑÐ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02" y="4727702"/>
            <a:ext cx="2903723" cy="16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8869210"/>
              </p:ext>
            </p:extLst>
          </p:nvPr>
        </p:nvGraphicFramePr>
        <p:xfrm>
          <a:off x="794327" y="877455"/>
          <a:ext cx="10649528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6289" y="124289"/>
            <a:ext cx="11387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anose="02020603050405020304" pitchFamily="18" charset="0"/>
              </a:rPr>
              <a:t>РЕЕСТРГА КИРИТИШ ҲАҚИДА АРИЗА БЕРИЛГАН ПАЙТДА ЮРИДИК ШАХС ҚУЙИДАГИ МЕЗОНЛАРГА МОС КЕЛИШИ ЛОЗИМ:</a:t>
            </a: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024"/>
          <p:cNvSpPr>
            <a:spLocks noChangeArrowheads="1"/>
          </p:cNvSpPr>
          <p:nvPr/>
        </p:nvSpPr>
        <p:spPr bwMode="auto">
          <a:xfrm>
            <a:off x="212436" y="199447"/>
            <a:ext cx="11730182" cy="714953"/>
          </a:xfrm>
          <a:prstGeom prst="roundRect">
            <a:avLst>
              <a:gd name="adj" fmla="val 16059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Ваколатли</a:t>
            </a:r>
            <a:r>
              <a:rPr lang="ru-RU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иқтисодий оператор </a:t>
            </a:r>
            <a:r>
              <a:rPr lang="uz-Cyrl-UZ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хавф</a:t>
            </a:r>
            <a:r>
              <a:rPr lang="ru-RU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даражаси</a:t>
            </a:r>
            <a:r>
              <a:rPr lang="ru-RU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паст </a:t>
            </a:r>
            <a:r>
              <a:rPr lang="ru-RU" sz="2000" dirty="0" err="1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000" dirty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тоифага</a:t>
            </a:r>
            <a:r>
              <a:rPr lang="ru-RU" sz="2000" dirty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киритилиб</a:t>
            </a:r>
            <a: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«А» </a:t>
            </a:r>
            <a:r>
              <a:rPr lang="ru-RU" sz="2000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«Б» </a:t>
            </a:r>
            <a:r>
              <a:rPr lang="ru-RU" sz="2000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тоифаларга</a:t>
            </a:r>
            <a: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бўлинади</a:t>
            </a:r>
            <a:r>
              <a:rPr lang="ru-RU" sz="2000" dirty="0" smtClean="0">
                <a:solidFill>
                  <a:srgbClr val="40315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2061904"/>
              </p:ext>
            </p:extLst>
          </p:nvPr>
        </p:nvGraphicFramePr>
        <p:xfrm>
          <a:off x="212436" y="914400"/>
          <a:ext cx="11730182" cy="574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0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0" t="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3"/>
          <p:cNvSpPr>
            <a:spLocks noChangeArrowheads="1"/>
          </p:cNvSpPr>
          <p:nvPr/>
        </p:nvSpPr>
        <p:spPr bwMode="auto">
          <a:xfrm rot="5400000">
            <a:off x="1747729" y="707746"/>
            <a:ext cx="6246052" cy="5754289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46000"/>
                  <a:lumOff val="54000"/>
                </a:schemeClr>
              </a:gs>
              <a:gs pos="56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352" y="238262"/>
            <a:ext cx="7000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ВАКОЛАТЛИ ИҚТИСОДИЙ ОПЕРАТОРЛАРНИ ЎЗАРО ТАН ОЛИШ</a:t>
            </a:r>
            <a:endParaRPr lang="ru-RU" sz="26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" name="Прямоугольник 6163"/>
          <p:cNvSpPr/>
          <p:nvPr/>
        </p:nvSpPr>
        <p:spPr>
          <a:xfrm>
            <a:off x="4044177" y="1935346"/>
            <a:ext cx="4009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Ўзбекистон</a:t>
            </a:r>
            <a:r>
              <a:rPr lang="ru-RU" sz="2000" dirty="0"/>
              <a:t> </a:t>
            </a:r>
            <a:r>
              <a:rPr lang="ru-RU" sz="2000" dirty="0" err="1"/>
              <a:t>Республикасининг</a:t>
            </a:r>
            <a:r>
              <a:rPr lang="ru-RU" sz="2000" dirty="0"/>
              <a:t> </a:t>
            </a:r>
            <a:r>
              <a:rPr lang="ru-RU" sz="2000" b="1" dirty="0"/>
              <a:t>«Б» </a:t>
            </a:r>
            <a:r>
              <a:rPr lang="ru-RU" sz="2000" b="1" dirty="0" err="1"/>
              <a:t>тоифасидаги</a:t>
            </a:r>
            <a:r>
              <a:rPr lang="ru-RU" sz="2000" b="1" dirty="0"/>
              <a:t> </a:t>
            </a:r>
            <a:r>
              <a:rPr lang="ru-RU" sz="2000" b="1" dirty="0" err="1"/>
              <a:t>операторларига</a:t>
            </a:r>
            <a:r>
              <a:rPr lang="ru-RU" sz="2000" b="1" dirty="0"/>
              <a:t> </a:t>
            </a:r>
            <a:r>
              <a:rPr lang="ru-RU" sz="2000" dirty="0" err="1" smtClean="0"/>
              <a:t>Ўзбекистон</a:t>
            </a:r>
            <a:r>
              <a:rPr lang="ru-RU" sz="2000" dirty="0" smtClean="0"/>
              <a:t> </a:t>
            </a:r>
            <a:r>
              <a:rPr lang="ru-RU" sz="2000" dirty="0" err="1"/>
              <a:t>Республикаси</a:t>
            </a:r>
            <a:r>
              <a:rPr lang="ru-RU" sz="2000" dirty="0"/>
              <a:t> </a:t>
            </a:r>
            <a:r>
              <a:rPr lang="ru-RU" sz="2000" dirty="0" err="1"/>
              <a:t>ўзаро</a:t>
            </a:r>
            <a:r>
              <a:rPr lang="ru-RU" sz="2000" dirty="0"/>
              <a:t> </a:t>
            </a:r>
            <a:r>
              <a:rPr lang="ru-RU" sz="2000" dirty="0" err="1"/>
              <a:t>тегишли</a:t>
            </a:r>
            <a:r>
              <a:rPr lang="ru-RU" sz="2000" dirty="0"/>
              <a:t> </a:t>
            </a:r>
            <a:r>
              <a:rPr lang="ru-RU" sz="2000" dirty="0" err="1"/>
              <a:t>шартномалар</a:t>
            </a:r>
            <a:r>
              <a:rPr lang="ru-RU" sz="2000" dirty="0"/>
              <a:t> </a:t>
            </a:r>
            <a:r>
              <a:rPr lang="ru-RU" sz="2000" dirty="0" err="1"/>
              <a:t>тузган</a:t>
            </a:r>
            <a:r>
              <a:rPr lang="ru-RU" sz="2000" dirty="0"/>
              <a:t> </a:t>
            </a:r>
            <a:r>
              <a:rPr lang="ru-RU" sz="2000" dirty="0" err="1"/>
              <a:t>хорижий</a:t>
            </a:r>
            <a:r>
              <a:rPr lang="ru-RU" sz="2000" dirty="0"/>
              <a:t> </a:t>
            </a:r>
            <a:r>
              <a:rPr lang="ru-RU" sz="2000" dirty="0" err="1"/>
              <a:t>давлатлар</a:t>
            </a:r>
            <a:r>
              <a:rPr lang="ru-RU" sz="2000" dirty="0"/>
              <a:t> </a:t>
            </a:r>
            <a:r>
              <a:rPr lang="ru-RU" sz="2000" dirty="0" err="1"/>
              <a:t>ҳудудида</a:t>
            </a:r>
            <a:r>
              <a:rPr lang="ru-RU" sz="2000" dirty="0"/>
              <a:t> </a:t>
            </a:r>
            <a:r>
              <a:rPr lang="ru-RU" sz="2000" dirty="0" err="1"/>
              <a:t>қўлланиладиган</a:t>
            </a:r>
            <a:r>
              <a:rPr lang="ru-RU" sz="2000" dirty="0"/>
              <a:t> </a:t>
            </a:r>
            <a:r>
              <a:rPr lang="ru-RU" sz="2000" b="1" dirty="0" err="1"/>
              <a:t>бошқа</a:t>
            </a:r>
            <a:r>
              <a:rPr lang="ru-RU" sz="2000" b="1" dirty="0"/>
              <a:t> </a:t>
            </a:r>
            <a:r>
              <a:rPr lang="ru-RU" sz="2000" b="1" dirty="0" err="1"/>
              <a:t>имтиёзлар</a:t>
            </a:r>
            <a:r>
              <a:rPr lang="ru-RU" sz="2000" b="1" dirty="0"/>
              <a:t> </a:t>
            </a:r>
            <a:r>
              <a:rPr lang="ru-RU" sz="2000" dirty="0" err="1"/>
              <a:t>ва</a:t>
            </a:r>
            <a:r>
              <a:rPr lang="ru-RU" sz="2000" dirty="0"/>
              <a:t> </a:t>
            </a:r>
            <a:r>
              <a:rPr lang="ru-RU" sz="2000" b="1" dirty="0" err="1"/>
              <a:t>махсус</a:t>
            </a:r>
            <a:r>
              <a:rPr lang="ru-RU" sz="2000" b="1" dirty="0"/>
              <a:t> </a:t>
            </a:r>
            <a:r>
              <a:rPr lang="ru-RU" sz="2000" b="1" dirty="0" err="1"/>
              <a:t>соддалаштиришлар</a:t>
            </a:r>
            <a:r>
              <a:rPr lang="ru-RU" sz="2000" b="1" dirty="0"/>
              <a:t> </a:t>
            </a:r>
            <a:r>
              <a:rPr lang="ru-RU" sz="2000" dirty="0" err="1"/>
              <a:t>тақдим</a:t>
            </a:r>
            <a:r>
              <a:rPr lang="ru-RU" sz="2000" dirty="0"/>
              <a:t> </a:t>
            </a:r>
            <a:r>
              <a:rPr lang="ru-RU" sz="2000" dirty="0" err="1"/>
              <a:t>этилиши</a:t>
            </a:r>
            <a:r>
              <a:rPr lang="ru-RU" sz="2000" dirty="0"/>
              <a:t> </a:t>
            </a:r>
            <a:r>
              <a:rPr lang="ru-RU" sz="2000" dirty="0" err="1"/>
              <a:t>мумкин</a:t>
            </a:r>
            <a:r>
              <a:rPr lang="ru-RU" sz="2000" dirty="0"/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6" name="Picture 5" descr="C:\Users\shashaev\Pictures\photo_38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1702" r="4926" b="11215"/>
          <a:stretch/>
        </p:blipFill>
        <p:spPr bwMode="auto">
          <a:xfrm>
            <a:off x="8360009" y="1935346"/>
            <a:ext cx="3399050" cy="3447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3" y="-243408"/>
            <a:ext cx="1110346" cy="145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1\Desktop\фотки\Uzbekistan_on_the_globe_(Uzbekistan_centered)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9" y="1836086"/>
            <a:ext cx="3645747" cy="36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trk.kg/img/thumbnail/103621485429269_b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  <a14:imgEffect>
                      <a14:colorTemperature colorTemp="11500"/>
                    </a14:imgEffect>
                    <a14:imgEffect>
                      <a14:saturation sat="65000"/>
                    </a14:imgEffect>
                    <a14:imgEffect>
                      <a14:brightnessContrast bright="26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29875" y="276225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UZBEKISTAN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9001" y="2642761"/>
            <a:ext cx="36218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800" b="1" dirty="0" smtClean="0">
                <a:solidFill>
                  <a:schemeClr val="bg1"/>
                </a:solidFill>
              </a:rPr>
              <a:t> Инсофли </a:t>
            </a:r>
            <a:r>
              <a:rPr lang="uz-Cyrl-UZ" sz="2800" b="1" dirty="0">
                <a:solidFill>
                  <a:schemeClr val="bg1"/>
                </a:solidFill>
              </a:rPr>
              <a:t>ташқи иқтисодий фаолият иштирокчиларига соддалаштирилган божхона тартиб-таомилларидан фойдаланиш ҳуқуқини тақдим </a:t>
            </a:r>
            <a:r>
              <a:rPr lang="uz-Cyrl-UZ" sz="2800" b="1" dirty="0" smtClean="0">
                <a:solidFill>
                  <a:schemeClr val="bg1"/>
                </a:solidFill>
              </a:rPr>
              <a:t>этади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3259" y="1044184"/>
            <a:ext cx="30933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Хал</a:t>
            </a:r>
            <a:r>
              <a:rPr lang="uz-Cyrl-UZ" sz="2800" b="1" dirty="0" smtClean="0">
                <a:solidFill>
                  <a:schemeClr val="bg1"/>
                </a:solidFill>
              </a:rPr>
              <a:t>қаро рейтингларда мамлакатимизни янада юкорироқ поғоналарга олиб чиқишга қўмаклашади.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5373" y="160442"/>
            <a:ext cx="70000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КУТИЛАЁТГАН НАТИЖАЛАР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8319" y="5090891"/>
            <a:ext cx="7377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200" b="1" dirty="0" smtClean="0">
                <a:solidFill>
                  <a:schemeClr val="bg1"/>
                </a:solidFill>
              </a:rPr>
              <a:t>Тадбиркорлик субъектларига янада қулай шарт-шароитлар яратилишига хизмат қилади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9194</TotalTime>
  <Words>626</Words>
  <Application>Microsoft Office PowerPoint</Application>
  <PresentationFormat>Широкоэкранный</PresentationFormat>
  <Paragraphs>74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Book Antiqua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1_Тема Office</vt:lpstr>
      <vt:lpstr>2_Тема Office</vt:lpstr>
      <vt:lpstr>3_Тема Office</vt:lpstr>
      <vt:lpstr>Апекс</vt:lpstr>
      <vt:lpstr>Презентация PowerPoint</vt:lpstr>
      <vt:lpstr>Презентация PowerPoint</vt:lpstr>
      <vt:lpstr>ВАКОЛАТЛИ ИҚТИСОДИЙ ОПЕРАТОР - ўзи нима?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Бугунги кунда Ваколатли иқтисодий операторлар реестрига 12 та юридик шахслар киритилган бўлиб,  мазкур рўйхат Давлат божхона қўмитасининг веб сайтида онлайн тарзда янгиланиб борилмоқда</vt:lpstr>
      <vt:lpstr>Эътиборингиз учун рахмат!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508</cp:revision>
  <cp:lastPrinted>2019-04-18T13:40:53Z</cp:lastPrinted>
  <dcterms:created xsi:type="dcterms:W3CDTF">2018-12-14T13:12:20Z</dcterms:created>
  <dcterms:modified xsi:type="dcterms:W3CDTF">2019-08-27T16:01:17Z</dcterms:modified>
</cp:coreProperties>
</file>